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1206df0e5145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f06d7fb4c84360"/>
  </p:sldMasterIdLst>
  <p:sldIdLst>
    <p:sldId xmlns:r="http://schemas.openxmlformats.org/officeDocument/2006/relationships" id="256" r:id="R3d8436ff162f4cd9"/>
    <p:sldId xmlns:r="http://schemas.openxmlformats.org/officeDocument/2006/relationships" id="257" r:id="R7287393c8ad24d9f"/>
    <p:sldId xmlns:r="http://schemas.openxmlformats.org/officeDocument/2006/relationships" id="258" r:id="Rd1b4128a8d2e4981"/>
    <p:sldId xmlns:r="http://schemas.openxmlformats.org/officeDocument/2006/relationships" id="259" r:id="Rc4ce6d72f2324f60"/>
    <p:sldId xmlns:r="http://schemas.openxmlformats.org/officeDocument/2006/relationships" id="260" r:id="R25852c8b612d42ef"/>
    <p:sldId xmlns:r="http://schemas.openxmlformats.org/officeDocument/2006/relationships" id="261" r:id="Rc3981bdcf7b7473a"/>
    <p:sldId xmlns:r="http://schemas.openxmlformats.org/officeDocument/2006/relationships" id="262" r:id="R5fb36ae2b5fe4d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f06d7fb4c84360" /><Relationship Type="http://schemas.openxmlformats.org/officeDocument/2006/relationships/slide" Target="/ppt/slides/slide1.xml" Id="R3d8436ff162f4cd9" /><Relationship Type="http://schemas.openxmlformats.org/officeDocument/2006/relationships/slide" Target="/ppt/slides/slide2.xml" Id="R7287393c8ad24d9f" /><Relationship Type="http://schemas.openxmlformats.org/officeDocument/2006/relationships/slide" Target="/ppt/slides/slide3.xml" Id="Rd1b4128a8d2e4981" /><Relationship Type="http://schemas.openxmlformats.org/officeDocument/2006/relationships/slide" Target="/ppt/slides/slide4.xml" Id="Rc4ce6d72f2324f60" /><Relationship Type="http://schemas.openxmlformats.org/officeDocument/2006/relationships/slide" Target="/ppt/slides/slide5.xml" Id="R25852c8b612d42ef" /><Relationship Type="http://schemas.openxmlformats.org/officeDocument/2006/relationships/slide" Target="/ppt/slides/slide6.xml" Id="Rc3981bdcf7b7473a" /><Relationship Type="http://schemas.openxmlformats.org/officeDocument/2006/relationships/slide" Target="/ppt/slides/slide7.xml" Id="R5fb36ae2b5fe4d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4278ca6e4645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075e6e4e241ca" /><Relationship Type="http://schemas.openxmlformats.org/officeDocument/2006/relationships/theme" Target="/ppt/slideMasters/theme/theme1.xml" Id="R00a9b2c0397d47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0075e6e4e241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2d552c8dc49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4e469f4ee49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a3a7bbe154b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1c6139a674f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89d6745744b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d1a2190ae4d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ec009f41b4e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SLYNGVEIEN 20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SLYNGVEIEN 20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−526 065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257 706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805 214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2 272 671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LOCATION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923 734 740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