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3153b142be4d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7d54f8245644d9"/>
  </p:sldMasterIdLst>
  <p:sldIdLst>
    <p:sldId xmlns:r="http://schemas.openxmlformats.org/officeDocument/2006/relationships" id="256" r:id="R6f5366e8b83d4b9a"/>
    <p:sldId xmlns:r="http://schemas.openxmlformats.org/officeDocument/2006/relationships" id="257" r:id="Rd405b8edfeab4f11"/>
    <p:sldId xmlns:r="http://schemas.openxmlformats.org/officeDocument/2006/relationships" id="258" r:id="R1e319a55e0894503"/>
    <p:sldId xmlns:r="http://schemas.openxmlformats.org/officeDocument/2006/relationships" id="259" r:id="Rb5c055ffd1e5421f"/>
    <p:sldId xmlns:r="http://schemas.openxmlformats.org/officeDocument/2006/relationships" id="260" r:id="R86585e991008437d"/>
    <p:sldId xmlns:r="http://schemas.openxmlformats.org/officeDocument/2006/relationships" id="261" r:id="R3007b83072af4b9b"/>
    <p:sldId xmlns:r="http://schemas.openxmlformats.org/officeDocument/2006/relationships" id="262" r:id="R189fcfe2781f47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7d54f8245644d9" /><Relationship Type="http://schemas.openxmlformats.org/officeDocument/2006/relationships/slide" Target="/ppt/slides/slide1.xml" Id="R6f5366e8b83d4b9a" /><Relationship Type="http://schemas.openxmlformats.org/officeDocument/2006/relationships/slide" Target="/ppt/slides/slide2.xml" Id="Rd405b8edfeab4f11" /><Relationship Type="http://schemas.openxmlformats.org/officeDocument/2006/relationships/slide" Target="/ppt/slides/slide3.xml" Id="R1e319a55e0894503" /><Relationship Type="http://schemas.openxmlformats.org/officeDocument/2006/relationships/slide" Target="/ppt/slides/slide4.xml" Id="Rb5c055ffd1e5421f" /><Relationship Type="http://schemas.openxmlformats.org/officeDocument/2006/relationships/slide" Target="/ppt/slides/slide5.xml" Id="R86585e991008437d" /><Relationship Type="http://schemas.openxmlformats.org/officeDocument/2006/relationships/slide" Target="/ppt/slides/slide6.xml" Id="R3007b83072af4b9b" /><Relationship Type="http://schemas.openxmlformats.org/officeDocument/2006/relationships/slide" Target="/ppt/slides/slide7.xml" Id="R189fcfe2781f47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002540c58940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6895a1542436c" /><Relationship Type="http://schemas.openxmlformats.org/officeDocument/2006/relationships/theme" Target="/ppt/slideMasters/theme/theme1.xml" Id="Re07370fe487e40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c6895a154243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ac831588141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6b0bdaa104b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04f70ce9743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4a3475aad40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5ad06376f24b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490063d5a49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fdbfe6dfb47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LERØEN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LERØEN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−136 634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3 832 906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49 114 519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54 133 173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ANDRE LERØEN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Fantoftvegen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5072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923 734 880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LERØEN HOLDING AS</a:t>
            </a:r>
          </a:p>
        </p:txBody>
      </p:sp>
    </p:spTree>
  </p:cSld>
  <p:clrMapOvr>
    <a:masterClrMapping xmlns:a="http://schemas.openxmlformats.org/drawingml/2006/main"/>
  </p:clrMapOvr>
</p:sld>
</file>