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3be9125f1646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5c919b733419c"/>
  </p:sldMasterIdLst>
  <p:sldIdLst>
    <p:sldId xmlns:r="http://schemas.openxmlformats.org/officeDocument/2006/relationships" id="256" r:id="R1da01d22a6154b51"/>
    <p:sldId xmlns:r="http://schemas.openxmlformats.org/officeDocument/2006/relationships" id="257" r:id="R3293c438500c4168"/>
    <p:sldId xmlns:r="http://schemas.openxmlformats.org/officeDocument/2006/relationships" id="258" r:id="Rb730667b0db045e2"/>
    <p:sldId xmlns:r="http://schemas.openxmlformats.org/officeDocument/2006/relationships" id="259" r:id="R2462451584c84d93"/>
    <p:sldId xmlns:r="http://schemas.openxmlformats.org/officeDocument/2006/relationships" id="260" r:id="Rf89dfb25771e4cc3"/>
    <p:sldId xmlns:r="http://schemas.openxmlformats.org/officeDocument/2006/relationships" id="261" r:id="R77f61fa95b824c3c"/>
    <p:sldId xmlns:r="http://schemas.openxmlformats.org/officeDocument/2006/relationships" id="262" r:id="R45d43e385df24a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5c919b733419c" /><Relationship Type="http://schemas.openxmlformats.org/officeDocument/2006/relationships/slide" Target="/ppt/slides/slide1.xml" Id="R1da01d22a6154b51" /><Relationship Type="http://schemas.openxmlformats.org/officeDocument/2006/relationships/slide" Target="/ppt/slides/slide2.xml" Id="R3293c438500c4168" /><Relationship Type="http://schemas.openxmlformats.org/officeDocument/2006/relationships/slide" Target="/ppt/slides/slide3.xml" Id="Rb730667b0db045e2" /><Relationship Type="http://schemas.openxmlformats.org/officeDocument/2006/relationships/slide" Target="/ppt/slides/slide4.xml" Id="R2462451584c84d93" /><Relationship Type="http://schemas.openxmlformats.org/officeDocument/2006/relationships/slide" Target="/ppt/slides/slide5.xml" Id="Rf89dfb25771e4cc3" /><Relationship Type="http://schemas.openxmlformats.org/officeDocument/2006/relationships/slide" Target="/ppt/slides/slide6.xml" Id="R77f61fa95b824c3c" /><Relationship Type="http://schemas.openxmlformats.org/officeDocument/2006/relationships/slide" Target="/ppt/slides/slide7.xml" Id="R45d43e385df24a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f134dc0ba4a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0eda8c7f44ac2" /><Relationship Type="http://schemas.openxmlformats.org/officeDocument/2006/relationships/theme" Target="/ppt/slideMasters/theme/theme1.xml" Id="R7d2df2e377bf43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d0eda8c7f44a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2b65367754b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1f0fc03034f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9790024e546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8fdb41bae4c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69acc1e4345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d1a8bc7974c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516e8691a4e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PEDERSEN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7 571 940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718 747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3 545 624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BONNFARA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Kuvigheia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