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a6b212fc17340e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63a291ce0dd4310"/>
  </p:sldMasterIdLst>
  <p:sldIdLst>
    <p:sldId xmlns:r="http://schemas.openxmlformats.org/officeDocument/2006/relationships" id="256" r:id="R29eeb0989f604f3a"/>
    <p:sldId xmlns:r="http://schemas.openxmlformats.org/officeDocument/2006/relationships" id="257" r:id="R46f1e770924a4ae1"/>
    <p:sldId xmlns:r="http://schemas.openxmlformats.org/officeDocument/2006/relationships" id="258" r:id="Rbd768d3c52a44b3b"/>
    <p:sldId xmlns:r="http://schemas.openxmlformats.org/officeDocument/2006/relationships" id="259" r:id="R04b7980acb0945a8"/>
    <p:sldId xmlns:r="http://schemas.openxmlformats.org/officeDocument/2006/relationships" id="260" r:id="R2f357acb2651409b"/>
    <p:sldId xmlns:r="http://schemas.openxmlformats.org/officeDocument/2006/relationships" id="261" r:id="R97f395ffe7e5413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3a291ce0dd4310" /><Relationship Type="http://schemas.openxmlformats.org/officeDocument/2006/relationships/slide" Target="/ppt/slides/slide1.xml" Id="R29eeb0989f604f3a" /><Relationship Type="http://schemas.openxmlformats.org/officeDocument/2006/relationships/slide" Target="/ppt/slides/slide2.xml" Id="R46f1e770924a4ae1" /><Relationship Type="http://schemas.openxmlformats.org/officeDocument/2006/relationships/slide" Target="/ppt/slides/slide3.xml" Id="Rbd768d3c52a44b3b" /><Relationship Type="http://schemas.openxmlformats.org/officeDocument/2006/relationships/slide" Target="/ppt/slides/slide4.xml" Id="R04b7980acb0945a8" /><Relationship Type="http://schemas.openxmlformats.org/officeDocument/2006/relationships/slide" Target="/ppt/slides/slide5.xml" Id="R2f357acb2651409b" /><Relationship Type="http://schemas.openxmlformats.org/officeDocument/2006/relationships/slide" Target="/ppt/slides/slide6.xml" Id="R97f395ffe7e5413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008d87e569435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f5d474d1264784" /><Relationship Type="http://schemas.openxmlformats.org/officeDocument/2006/relationships/theme" Target="/ppt/slideMasters/theme/theme1.xml" Id="Rb8d50538229b43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ef5d474d12647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a0a9577f944e3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a842e680fa4cd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b0d25005f144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0e972abab2481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ebb2118b624c7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4010508ce04ef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MØRE OG ROMSDAL REVISJON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MØRE OG ROMSDAL REVISJON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MØRE OG ROMSDAL REVISJON SA ble etablert [år] og holder til i Kristiansund 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MØRE OG ROMSDAL REVISJON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MØRE OG ROMSDAL REVISJON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MØRE OG ROMSDAL REVISJON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28 748 304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376 285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432 015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6 785 519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15 579 284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MØRE OG ROMSDAL REVISJON 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Astrups gate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6509 Kristiansund 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post@mrrevisjon.no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www.mrrevisjon.no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923 746 552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MØRE OG ROMSDAL REVISJON SA</a:t>
            </a:r>
          </a:p>
        </p:txBody>
      </p:sp>
    </p:spTree>
  </p:cSld>
  <p:clrMapOvr>
    <a:masterClrMapping xmlns:a="http://schemas.openxmlformats.org/drawingml/2006/main"/>
  </p:clrMapOvr>
</p:sld>
</file>