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8e0f99c87344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7e0f657e4440ca"/>
  </p:sldMasterIdLst>
  <p:sldIdLst>
    <p:sldId xmlns:r="http://schemas.openxmlformats.org/officeDocument/2006/relationships" id="256" r:id="Rfef4c626c902450a"/>
    <p:sldId xmlns:r="http://schemas.openxmlformats.org/officeDocument/2006/relationships" id="257" r:id="Rdf04721d1926461c"/>
    <p:sldId xmlns:r="http://schemas.openxmlformats.org/officeDocument/2006/relationships" id="258" r:id="Rae465f024acb4f2d"/>
    <p:sldId xmlns:r="http://schemas.openxmlformats.org/officeDocument/2006/relationships" id="259" r:id="Re30af5577b554e0a"/>
    <p:sldId xmlns:r="http://schemas.openxmlformats.org/officeDocument/2006/relationships" id="260" r:id="R3656adcc96c24a10"/>
    <p:sldId xmlns:r="http://schemas.openxmlformats.org/officeDocument/2006/relationships" id="261" r:id="Racba259779d249a6"/>
    <p:sldId xmlns:r="http://schemas.openxmlformats.org/officeDocument/2006/relationships" id="262" r:id="R2b8d349dfbbc4c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7e0f657e4440ca" /><Relationship Type="http://schemas.openxmlformats.org/officeDocument/2006/relationships/slide" Target="/ppt/slides/slide1.xml" Id="Rfef4c626c902450a" /><Relationship Type="http://schemas.openxmlformats.org/officeDocument/2006/relationships/slide" Target="/ppt/slides/slide2.xml" Id="Rdf04721d1926461c" /><Relationship Type="http://schemas.openxmlformats.org/officeDocument/2006/relationships/slide" Target="/ppt/slides/slide3.xml" Id="Rae465f024acb4f2d" /><Relationship Type="http://schemas.openxmlformats.org/officeDocument/2006/relationships/slide" Target="/ppt/slides/slide4.xml" Id="Re30af5577b554e0a" /><Relationship Type="http://schemas.openxmlformats.org/officeDocument/2006/relationships/slide" Target="/ppt/slides/slide5.xml" Id="R3656adcc96c24a10" /><Relationship Type="http://schemas.openxmlformats.org/officeDocument/2006/relationships/slide" Target="/ppt/slides/slide6.xml" Id="Racba259779d249a6" /><Relationship Type="http://schemas.openxmlformats.org/officeDocument/2006/relationships/slide" Target="/ppt/slides/slide7.xml" Id="R2b8d349dfbbc4c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72ccdbf534d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d19f3bb234aee" /><Relationship Type="http://schemas.openxmlformats.org/officeDocument/2006/relationships/theme" Target="/ppt/slideMasters/theme/theme1.xml" Id="R2ce9673ad8df4f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ad19f3bb234a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7f38e39b64e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dc127a82049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20d29d15d44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9f8a0dcd140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cc1a38c304f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faf29accc4f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3823a65d24f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TERRA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TERRA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7 345 978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16 112 201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 ALF RICHARD BEKKELI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Barstølveien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