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2c91bce4944d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84ba26eb9348d0"/>
  </p:sldMasterIdLst>
  <p:sldIdLst>
    <p:sldId xmlns:r="http://schemas.openxmlformats.org/officeDocument/2006/relationships" id="256" r:id="R6fa8eea108874d21"/>
    <p:sldId xmlns:r="http://schemas.openxmlformats.org/officeDocument/2006/relationships" id="257" r:id="R563a75c9c50b40b0"/>
    <p:sldId xmlns:r="http://schemas.openxmlformats.org/officeDocument/2006/relationships" id="258" r:id="R7e4f1cc71a1c405a"/>
    <p:sldId xmlns:r="http://schemas.openxmlformats.org/officeDocument/2006/relationships" id="259" r:id="R7fca4f6c1a784760"/>
    <p:sldId xmlns:r="http://schemas.openxmlformats.org/officeDocument/2006/relationships" id="260" r:id="Rba22487008924a21"/>
    <p:sldId xmlns:r="http://schemas.openxmlformats.org/officeDocument/2006/relationships" id="261" r:id="Rf3b9f59c7d294219"/>
    <p:sldId xmlns:r="http://schemas.openxmlformats.org/officeDocument/2006/relationships" id="262" r:id="R5d2b16ddc97648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84ba26eb9348d0" /><Relationship Type="http://schemas.openxmlformats.org/officeDocument/2006/relationships/slide" Target="/ppt/slides/slide1.xml" Id="R6fa8eea108874d21" /><Relationship Type="http://schemas.openxmlformats.org/officeDocument/2006/relationships/slide" Target="/ppt/slides/slide2.xml" Id="R563a75c9c50b40b0" /><Relationship Type="http://schemas.openxmlformats.org/officeDocument/2006/relationships/slide" Target="/ppt/slides/slide3.xml" Id="R7e4f1cc71a1c405a" /><Relationship Type="http://schemas.openxmlformats.org/officeDocument/2006/relationships/slide" Target="/ppt/slides/slide4.xml" Id="R7fca4f6c1a784760" /><Relationship Type="http://schemas.openxmlformats.org/officeDocument/2006/relationships/slide" Target="/ppt/slides/slide5.xml" Id="Rba22487008924a21" /><Relationship Type="http://schemas.openxmlformats.org/officeDocument/2006/relationships/slide" Target="/ppt/slides/slide6.xml" Id="Rf3b9f59c7d294219" /><Relationship Type="http://schemas.openxmlformats.org/officeDocument/2006/relationships/slide" Target="/ppt/slides/slide7.xml" Id="R5d2b16ddc97648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68c6a20cf54e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a7ace5c244765" /><Relationship Type="http://schemas.openxmlformats.org/officeDocument/2006/relationships/theme" Target="/ppt/slideMasters/theme/theme1.xml" Id="R0ba37629589149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ca7ace5c2447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7064d5af044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c3ae55dc14d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b53f7a53743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72b648c4046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3b4a6521945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125f9f45d44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799e1ad08945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HUSTADKALK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HUSTADKALK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HUSTADKALK AS ble etablert [år] og holder til i Elnesvågen.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HUSTADKALK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HUSTADKALK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HUSTADKALK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214 108 148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9 973 365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15 737 034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49 484 312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138 859 223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HUSTADKALK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MINERAL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HUSTADKALK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6440 Elnesvågen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21 97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923 762 167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HUSTADKALK AS</a:t>
            </a:r>
          </a:p>
        </p:txBody>
      </p:sp>
    </p:spTree>
  </p:cSld>
  <p:clrMapOvr>
    <a:masterClrMapping xmlns:a="http://schemas.openxmlformats.org/drawingml/2006/main"/>
  </p:clrMapOvr>
</p:sld>
</file>