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a073fee35543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2377d9b1c446da"/>
  </p:sldMasterIdLst>
  <p:sldIdLst>
    <p:sldId xmlns:r="http://schemas.openxmlformats.org/officeDocument/2006/relationships" id="256" r:id="Ra521af71feb442a4"/>
    <p:sldId xmlns:r="http://schemas.openxmlformats.org/officeDocument/2006/relationships" id="257" r:id="Rad7189f48bf94e76"/>
    <p:sldId xmlns:r="http://schemas.openxmlformats.org/officeDocument/2006/relationships" id="258" r:id="R256376d6ac304295"/>
    <p:sldId xmlns:r="http://schemas.openxmlformats.org/officeDocument/2006/relationships" id="259" r:id="R596b8f3da414444b"/>
    <p:sldId xmlns:r="http://schemas.openxmlformats.org/officeDocument/2006/relationships" id="260" r:id="Re0d5b12ee39d4646"/>
    <p:sldId xmlns:r="http://schemas.openxmlformats.org/officeDocument/2006/relationships" id="261" r:id="Rea591d2712b04e5a"/>
    <p:sldId xmlns:r="http://schemas.openxmlformats.org/officeDocument/2006/relationships" id="262" r:id="R6f92894d3f9b4d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377d9b1c446da" /><Relationship Type="http://schemas.openxmlformats.org/officeDocument/2006/relationships/slide" Target="/ppt/slides/slide1.xml" Id="Ra521af71feb442a4" /><Relationship Type="http://schemas.openxmlformats.org/officeDocument/2006/relationships/slide" Target="/ppt/slides/slide2.xml" Id="Rad7189f48bf94e76" /><Relationship Type="http://schemas.openxmlformats.org/officeDocument/2006/relationships/slide" Target="/ppt/slides/slide3.xml" Id="R256376d6ac304295" /><Relationship Type="http://schemas.openxmlformats.org/officeDocument/2006/relationships/slide" Target="/ppt/slides/slide4.xml" Id="R596b8f3da414444b" /><Relationship Type="http://schemas.openxmlformats.org/officeDocument/2006/relationships/slide" Target="/ppt/slides/slide5.xml" Id="Re0d5b12ee39d4646" /><Relationship Type="http://schemas.openxmlformats.org/officeDocument/2006/relationships/slide" Target="/ppt/slides/slide6.xml" Id="Rea591d2712b04e5a" /><Relationship Type="http://schemas.openxmlformats.org/officeDocument/2006/relationships/slide" Target="/ppt/slides/slide7.xml" Id="R6f92894d3f9b4d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efa19b1d247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0b82d60fd4ef9" /><Relationship Type="http://schemas.openxmlformats.org/officeDocument/2006/relationships/theme" Target="/ppt/slideMasters/theme/theme1.xml" Id="R50c7688b5a824d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90b82d60fd4e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047cf9c2646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8cdad37f749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b4c09060448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57176e55a49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c622e228f40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f07057d6943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bf913cf0447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HUSTADKALK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HUSTADKALK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213 982 140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11 341 613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19 823 176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38 318 797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157 968 527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MINERAL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923 762 167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