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8f6502235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874a67957441b"/>
  </p:sldMasterIdLst>
  <p:sldIdLst>
    <p:sldId xmlns:r="http://schemas.openxmlformats.org/officeDocument/2006/relationships" id="256" r:id="R891d1cb3d162452c"/>
    <p:sldId xmlns:r="http://schemas.openxmlformats.org/officeDocument/2006/relationships" id="257" r:id="R8239fdee38874c95"/>
    <p:sldId xmlns:r="http://schemas.openxmlformats.org/officeDocument/2006/relationships" id="258" r:id="Rc190b76551994c01"/>
    <p:sldId xmlns:r="http://schemas.openxmlformats.org/officeDocument/2006/relationships" id="259" r:id="Rd2ae85cf32eb4cd1"/>
    <p:sldId xmlns:r="http://schemas.openxmlformats.org/officeDocument/2006/relationships" id="260" r:id="R67cdc74b87c847c2"/>
    <p:sldId xmlns:r="http://schemas.openxmlformats.org/officeDocument/2006/relationships" id="261" r:id="R94903a2529c64a52"/>
    <p:sldId xmlns:r="http://schemas.openxmlformats.org/officeDocument/2006/relationships" id="262" r:id="Rd7935441b4ca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874a67957441b" /><Relationship Type="http://schemas.openxmlformats.org/officeDocument/2006/relationships/slide" Target="/ppt/slides/slide1.xml" Id="R891d1cb3d162452c" /><Relationship Type="http://schemas.openxmlformats.org/officeDocument/2006/relationships/slide" Target="/ppt/slides/slide2.xml" Id="R8239fdee38874c95" /><Relationship Type="http://schemas.openxmlformats.org/officeDocument/2006/relationships/slide" Target="/ppt/slides/slide3.xml" Id="Rc190b76551994c01" /><Relationship Type="http://schemas.openxmlformats.org/officeDocument/2006/relationships/slide" Target="/ppt/slides/slide4.xml" Id="Rd2ae85cf32eb4cd1" /><Relationship Type="http://schemas.openxmlformats.org/officeDocument/2006/relationships/slide" Target="/ppt/slides/slide5.xml" Id="R67cdc74b87c847c2" /><Relationship Type="http://schemas.openxmlformats.org/officeDocument/2006/relationships/slide" Target="/ppt/slides/slide6.xml" Id="R94903a2529c64a52" /><Relationship Type="http://schemas.openxmlformats.org/officeDocument/2006/relationships/slide" Target="/ppt/slides/slide7.xml" Id="Rd7935441b4ca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0086ddd6a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9bb384cbd4110" /><Relationship Type="http://schemas.openxmlformats.org/officeDocument/2006/relationships/theme" Target="/ppt/slideMasters/theme/theme1.xml" Id="Rbc07656cc006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9bb384cbd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c10dbf50c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6f3230c2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08121737c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1bfc59b6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b7e7de8f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0b078280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792a193b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CORTECH HOLDING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TVEIT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Tveit Haugland, Skipavika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