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50ef93ed0c43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16c07e59de4d74"/>
  </p:sldMasterIdLst>
  <p:sldIdLst>
    <p:sldId xmlns:r="http://schemas.openxmlformats.org/officeDocument/2006/relationships" id="256" r:id="R677e4508df754689"/>
    <p:sldId xmlns:r="http://schemas.openxmlformats.org/officeDocument/2006/relationships" id="257" r:id="R4523bcee70464371"/>
    <p:sldId xmlns:r="http://schemas.openxmlformats.org/officeDocument/2006/relationships" id="258" r:id="R433678a82343495e"/>
    <p:sldId xmlns:r="http://schemas.openxmlformats.org/officeDocument/2006/relationships" id="259" r:id="Rd7450a9577594e8a"/>
    <p:sldId xmlns:r="http://schemas.openxmlformats.org/officeDocument/2006/relationships" id="260" r:id="Ra9f5701e95834aca"/>
    <p:sldId xmlns:r="http://schemas.openxmlformats.org/officeDocument/2006/relationships" id="261" r:id="R71f54e51259b4417"/>
    <p:sldId xmlns:r="http://schemas.openxmlformats.org/officeDocument/2006/relationships" id="262" r:id="R756b008db53a4c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16c07e59de4d74" /><Relationship Type="http://schemas.openxmlformats.org/officeDocument/2006/relationships/slide" Target="/ppt/slides/slide1.xml" Id="R677e4508df754689" /><Relationship Type="http://schemas.openxmlformats.org/officeDocument/2006/relationships/slide" Target="/ppt/slides/slide2.xml" Id="R4523bcee70464371" /><Relationship Type="http://schemas.openxmlformats.org/officeDocument/2006/relationships/slide" Target="/ppt/slides/slide3.xml" Id="R433678a82343495e" /><Relationship Type="http://schemas.openxmlformats.org/officeDocument/2006/relationships/slide" Target="/ppt/slides/slide4.xml" Id="Rd7450a9577594e8a" /><Relationship Type="http://schemas.openxmlformats.org/officeDocument/2006/relationships/slide" Target="/ppt/slides/slide5.xml" Id="Ra9f5701e95834aca" /><Relationship Type="http://schemas.openxmlformats.org/officeDocument/2006/relationships/slide" Target="/ppt/slides/slide6.xml" Id="R71f54e51259b4417" /><Relationship Type="http://schemas.openxmlformats.org/officeDocument/2006/relationships/slide" Target="/ppt/slides/slide7.xml" Id="R756b008db53a4c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9b390f335f4e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909ac1abb4001" /><Relationship Type="http://schemas.openxmlformats.org/officeDocument/2006/relationships/theme" Target="/ppt/slideMasters/theme/theme1.xml" Id="R9580055e94e445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d909ac1abb40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a6301b05b4c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80e7d023e47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b62009a404b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616f315114a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5675f582e40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4bdfeeb2d4f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926bc56454d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&amp; GIPSSYSTEMER AS.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&amp; GIPSSYSTEMER AS. ble etablert [år] og holder til i Eidsvoll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7 143 190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1 514 440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2 844 701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ERMIL ROMICA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CIOCOIU CRISTIAN CATALIN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Mobergvegen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2074 Eidsvoll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923 767 665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