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5df2663b8043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acdca62da8447d"/>
  </p:sldMasterIdLst>
  <p:sldIdLst>
    <p:sldId xmlns:r="http://schemas.openxmlformats.org/officeDocument/2006/relationships" id="256" r:id="Rfd5ce777ca9247d9"/>
    <p:sldId xmlns:r="http://schemas.openxmlformats.org/officeDocument/2006/relationships" id="257" r:id="Ra12e2011b7044f6d"/>
    <p:sldId xmlns:r="http://schemas.openxmlformats.org/officeDocument/2006/relationships" id="258" r:id="R71d849c9c87d4b7b"/>
    <p:sldId xmlns:r="http://schemas.openxmlformats.org/officeDocument/2006/relationships" id="259" r:id="Ra1001789125c49c8"/>
    <p:sldId xmlns:r="http://schemas.openxmlformats.org/officeDocument/2006/relationships" id="260" r:id="R39f4d95a6b484822"/>
    <p:sldId xmlns:r="http://schemas.openxmlformats.org/officeDocument/2006/relationships" id="261" r:id="R48c6851e88c24bac"/>
    <p:sldId xmlns:r="http://schemas.openxmlformats.org/officeDocument/2006/relationships" id="262" r:id="R0f8376c053304a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acdca62da8447d" /><Relationship Type="http://schemas.openxmlformats.org/officeDocument/2006/relationships/slide" Target="/ppt/slides/slide1.xml" Id="Rfd5ce777ca9247d9" /><Relationship Type="http://schemas.openxmlformats.org/officeDocument/2006/relationships/slide" Target="/ppt/slides/slide2.xml" Id="Ra12e2011b7044f6d" /><Relationship Type="http://schemas.openxmlformats.org/officeDocument/2006/relationships/slide" Target="/ppt/slides/slide3.xml" Id="R71d849c9c87d4b7b" /><Relationship Type="http://schemas.openxmlformats.org/officeDocument/2006/relationships/slide" Target="/ppt/slides/slide4.xml" Id="Ra1001789125c49c8" /><Relationship Type="http://schemas.openxmlformats.org/officeDocument/2006/relationships/slide" Target="/ppt/slides/slide5.xml" Id="R39f4d95a6b484822" /><Relationship Type="http://schemas.openxmlformats.org/officeDocument/2006/relationships/slide" Target="/ppt/slides/slide6.xml" Id="R48c6851e88c24bac" /><Relationship Type="http://schemas.openxmlformats.org/officeDocument/2006/relationships/slide" Target="/ppt/slides/slide7.xml" Id="R0f8376c053304a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176c065df442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9980a89b9a4776" /><Relationship Type="http://schemas.openxmlformats.org/officeDocument/2006/relationships/theme" Target="/ppt/slideMasters/theme/theme1.xml" Id="Rb66f5c5f1e0d4c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9980a89b9a47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5c8638ee143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7dfeee7d049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4a31c386e44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b9f5ee10d47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0edf421d94d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bffcc281241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e5733a47447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ELEFANTEN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ELEFANTEN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ELEFANTEN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ELEFANTEN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ELEFANTEN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ELEFANTEN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−104 018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558 250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37 328 401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37 343 673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ELEFANTEN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MCDOWALL THEA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ELEFANTEN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Thea McDowall, Harald Hårfagres gate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5007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923 788 417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ELEFANTEN AS</a:t>
            </a:r>
          </a:p>
        </p:txBody>
      </p:sp>
    </p:spTree>
  </p:cSld>
  <p:clrMapOvr>
    <a:masterClrMapping xmlns:a="http://schemas.openxmlformats.org/drawingml/2006/main"/>
  </p:clrMapOvr>
</p:sld>
</file>