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5639f7758149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1992c5b7084f72"/>
  </p:sldMasterIdLst>
  <p:sldIdLst>
    <p:sldId xmlns:r="http://schemas.openxmlformats.org/officeDocument/2006/relationships" id="256" r:id="R746f69480b0340a1"/>
    <p:sldId xmlns:r="http://schemas.openxmlformats.org/officeDocument/2006/relationships" id="257" r:id="R9571f7fe57164de2"/>
    <p:sldId xmlns:r="http://schemas.openxmlformats.org/officeDocument/2006/relationships" id="258" r:id="Rb08911f6a7674acb"/>
    <p:sldId xmlns:r="http://schemas.openxmlformats.org/officeDocument/2006/relationships" id="259" r:id="Rfd307c5c856a4eeb"/>
    <p:sldId xmlns:r="http://schemas.openxmlformats.org/officeDocument/2006/relationships" id="260" r:id="Re0b441786b6c4edd"/>
    <p:sldId xmlns:r="http://schemas.openxmlformats.org/officeDocument/2006/relationships" id="261" r:id="R9229b605fcf346d3"/>
    <p:sldId xmlns:r="http://schemas.openxmlformats.org/officeDocument/2006/relationships" id="262" r:id="R43ec81d7d2b24c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1992c5b7084f72" /><Relationship Type="http://schemas.openxmlformats.org/officeDocument/2006/relationships/slide" Target="/ppt/slides/slide1.xml" Id="R746f69480b0340a1" /><Relationship Type="http://schemas.openxmlformats.org/officeDocument/2006/relationships/slide" Target="/ppt/slides/slide2.xml" Id="R9571f7fe57164de2" /><Relationship Type="http://schemas.openxmlformats.org/officeDocument/2006/relationships/slide" Target="/ppt/slides/slide3.xml" Id="Rb08911f6a7674acb" /><Relationship Type="http://schemas.openxmlformats.org/officeDocument/2006/relationships/slide" Target="/ppt/slides/slide4.xml" Id="Rfd307c5c856a4eeb" /><Relationship Type="http://schemas.openxmlformats.org/officeDocument/2006/relationships/slide" Target="/ppt/slides/slide5.xml" Id="Re0b441786b6c4edd" /><Relationship Type="http://schemas.openxmlformats.org/officeDocument/2006/relationships/slide" Target="/ppt/slides/slide6.xml" Id="R9229b605fcf346d3" /><Relationship Type="http://schemas.openxmlformats.org/officeDocument/2006/relationships/slide" Target="/ppt/slides/slide7.xml" Id="R43ec81d7d2b24c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419be39cb643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33da47cac4187" /><Relationship Type="http://schemas.openxmlformats.org/officeDocument/2006/relationships/theme" Target="/ppt/slideMasters/theme/theme1.xml" Id="R0a5a8df5cf0b44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833da47cac41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de349719d41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d682a33be4f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34206af7d45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514d6a48b41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01e5466b147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364c883b74f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c364a85e341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MT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 INVESTMENT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113 882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37 831 448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38 097 969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MCDOWALL MAX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 H0403, Inger Bang Lunds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923 788 441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