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3ab24fb84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f52a0de944ddb"/>
  </p:sldMasterIdLst>
  <p:sldIdLst>
    <p:sldId xmlns:r="http://schemas.openxmlformats.org/officeDocument/2006/relationships" id="256" r:id="Rd8fceef626394728"/>
    <p:sldId xmlns:r="http://schemas.openxmlformats.org/officeDocument/2006/relationships" id="257" r:id="R71a18a0b515745e0"/>
    <p:sldId xmlns:r="http://schemas.openxmlformats.org/officeDocument/2006/relationships" id="258" r:id="R23ae34e56a0b4ef3"/>
    <p:sldId xmlns:r="http://schemas.openxmlformats.org/officeDocument/2006/relationships" id="259" r:id="R51b6b3e77427406a"/>
    <p:sldId xmlns:r="http://schemas.openxmlformats.org/officeDocument/2006/relationships" id="260" r:id="R6959cdae535a4e28"/>
    <p:sldId xmlns:r="http://schemas.openxmlformats.org/officeDocument/2006/relationships" id="261" r:id="R30eb182372a6401e"/>
    <p:sldId xmlns:r="http://schemas.openxmlformats.org/officeDocument/2006/relationships" id="262" r:id="R0c68865b9c5443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f52a0de944ddb" /><Relationship Type="http://schemas.openxmlformats.org/officeDocument/2006/relationships/slide" Target="/ppt/slides/slide1.xml" Id="Rd8fceef626394728" /><Relationship Type="http://schemas.openxmlformats.org/officeDocument/2006/relationships/slide" Target="/ppt/slides/slide2.xml" Id="R71a18a0b515745e0" /><Relationship Type="http://schemas.openxmlformats.org/officeDocument/2006/relationships/slide" Target="/ppt/slides/slide3.xml" Id="R23ae34e56a0b4ef3" /><Relationship Type="http://schemas.openxmlformats.org/officeDocument/2006/relationships/slide" Target="/ppt/slides/slide4.xml" Id="R51b6b3e77427406a" /><Relationship Type="http://schemas.openxmlformats.org/officeDocument/2006/relationships/slide" Target="/ppt/slides/slide5.xml" Id="R6959cdae535a4e28" /><Relationship Type="http://schemas.openxmlformats.org/officeDocument/2006/relationships/slide" Target="/ppt/slides/slide6.xml" Id="R30eb182372a6401e" /><Relationship Type="http://schemas.openxmlformats.org/officeDocument/2006/relationships/slide" Target="/ppt/slides/slide7.xml" Id="R0c68865b9c5443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601b9745b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e0b0203f14cc4" /><Relationship Type="http://schemas.openxmlformats.org/officeDocument/2006/relationships/theme" Target="/ppt/slideMasters/theme/theme1.xml" Id="R13483e40d59544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6e0b0203f14c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92ace303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370a115de48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15526f79c40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62587f8a0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9f3e5309e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40fc2d8a343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2315a35bf4c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BYGG OG ELEKTRO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OG ELEKTRO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BYGG OG ELEKTRO KOMPETANSE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OG ELEKTRO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OG ELEKTRO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OG ELEKTRO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1 745 629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2 409 899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OG ELEKTRO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BRUUN MATS GJESSING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OG ELEKTRO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BYGG OG ELEKTRO KOMPETANSE AS</a:t>
            </a:r>
          </a:p>
        </p:txBody>
      </p:sp>
    </p:spTree>
  </p:cSld>
  <p:clrMapOvr>
    <a:masterClrMapping xmlns:a="http://schemas.openxmlformats.org/drawingml/2006/main"/>
  </p:clrMapOvr>
</p:sld>
</file>