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4bb9181890748d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d31fdbf91d14c42"/>
  </p:sldMasterIdLst>
  <p:sldIdLst>
    <p:sldId xmlns:r="http://schemas.openxmlformats.org/officeDocument/2006/relationships" id="256" r:id="R26299e008ccd4ea5"/>
    <p:sldId xmlns:r="http://schemas.openxmlformats.org/officeDocument/2006/relationships" id="257" r:id="R984fdae1a0644226"/>
    <p:sldId xmlns:r="http://schemas.openxmlformats.org/officeDocument/2006/relationships" id="258" r:id="Rf86f97b8739b4b28"/>
    <p:sldId xmlns:r="http://schemas.openxmlformats.org/officeDocument/2006/relationships" id="259" r:id="R37e98e4fa0454faf"/>
    <p:sldId xmlns:r="http://schemas.openxmlformats.org/officeDocument/2006/relationships" id="260" r:id="Rffec1afb44124c7a"/>
    <p:sldId xmlns:r="http://schemas.openxmlformats.org/officeDocument/2006/relationships" id="261" r:id="R927f44f3b88a4b46"/>
    <p:sldId xmlns:r="http://schemas.openxmlformats.org/officeDocument/2006/relationships" id="262" r:id="R3c86e94664084f5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d31fdbf91d14c42" /><Relationship Type="http://schemas.openxmlformats.org/officeDocument/2006/relationships/slide" Target="/ppt/slides/slide1.xml" Id="R26299e008ccd4ea5" /><Relationship Type="http://schemas.openxmlformats.org/officeDocument/2006/relationships/slide" Target="/ppt/slides/slide2.xml" Id="R984fdae1a0644226" /><Relationship Type="http://schemas.openxmlformats.org/officeDocument/2006/relationships/slide" Target="/ppt/slides/slide3.xml" Id="Rf86f97b8739b4b28" /><Relationship Type="http://schemas.openxmlformats.org/officeDocument/2006/relationships/slide" Target="/ppt/slides/slide4.xml" Id="R37e98e4fa0454faf" /><Relationship Type="http://schemas.openxmlformats.org/officeDocument/2006/relationships/slide" Target="/ppt/slides/slide5.xml" Id="Rffec1afb44124c7a" /><Relationship Type="http://schemas.openxmlformats.org/officeDocument/2006/relationships/slide" Target="/ppt/slides/slide6.xml" Id="R927f44f3b88a4b46" /><Relationship Type="http://schemas.openxmlformats.org/officeDocument/2006/relationships/slide" Target="/ppt/slides/slide7.xml" Id="R3c86e94664084f5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3fbb95074dd4ae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7f797ae15d40e2" /><Relationship Type="http://schemas.openxmlformats.org/officeDocument/2006/relationships/theme" Target="/ppt/slideMasters/theme/theme1.xml" Id="R92af8dca1ee3436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17f797ae15d40e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08b66a680e413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1ed2d12010487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207690a3fb438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e88c0eeb314b5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963f9799ae42e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1471d2656349f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62e1e3cae0400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PHILOTERA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PHILOTERA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PHILOTERA AS ble etablert [år] og holder til i Longyearbyen.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PHILOTERA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PHILOTERA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PHILOTERA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1 226 812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34 339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33 288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53 192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523 507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PHILOTERA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BOURNE ELISABETH ANN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PHILOTERA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Vei 100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9170 Longyearbyen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923 791 973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PHILOTERA AS</a:t>
            </a:r>
          </a:p>
        </p:txBody>
      </p:sp>
    </p:spTree>
  </p:cSld>
  <p:clrMapOvr>
    <a:masterClrMapping xmlns:a="http://schemas.openxmlformats.org/drawingml/2006/main"/>
  </p:clrMapOvr>
</p:sld>
</file>