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cc77298d1644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133787f92a440a"/>
  </p:sldMasterIdLst>
  <p:sldIdLst>
    <p:sldId xmlns:r="http://schemas.openxmlformats.org/officeDocument/2006/relationships" id="256" r:id="Rcb80cddecf354796"/>
    <p:sldId xmlns:r="http://schemas.openxmlformats.org/officeDocument/2006/relationships" id="257" r:id="R7632a4a1ecc34e5c"/>
    <p:sldId xmlns:r="http://schemas.openxmlformats.org/officeDocument/2006/relationships" id="258" r:id="R87634f3da7b044d4"/>
    <p:sldId xmlns:r="http://schemas.openxmlformats.org/officeDocument/2006/relationships" id="259" r:id="Rb694ff1577c44928"/>
    <p:sldId xmlns:r="http://schemas.openxmlformats.org/officeDocument/2006/relationships" id="260" r:id="R424a3bc3de2348c0"/>
    <p:sldId xmlns:r="http://schemas.openxmlformats.org/officeDocument/2006/relationships" id="261" r:id="R37ec28c76fe24f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33787f92a440a" /><Relationship Type="http://schemas.openxmlformats.org/officeDocument/2006/relationships/slide" Target="/ppt/slides/slide1.xml" Id="Rcb80cddecf354796" /><Relationship Type="http://schemas.openxmlformats.org/officeDocument/2006/relationships/slide" Target="/ppt/slides/slide2.xml" Id="R7632a4a1ecc34e5c" /><Relationship Type="http://schemas.openxmlformats.org/officeDocument/2006/relationships/slide" Target="/ppt/slides/slide3.xml" Id="R87634f3da7b044d4" /><Relationship Type="http://schemas.openxmlformats.org/officeDocument/2006/relationships/slide" Target="/ppt/slides/slide4.xml" Id="Rb694ff1577c44928" /><Relationship Type="http://schemas.openxmlformats.org/officeDocument/2006/relationships/slide" Target="/ppt/slides/slide5.xml" Id="R424a3bc3de2348c0" /><Relationship Type="http://schemas.openxmlformats.org/officeDocument/2006/relationships/slide" Target="/ppt/slides/slide6.xml" Id="R37ec28c76fe24f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916a753aa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87be30ee4438d" /><Relationship Type="http://schemas.openxmlformats.org/officeDocument/2006/relationships/theme" Target="/ppt/slideMasters/theme/theme1.xml" Id="R0f0b7aae63a744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d87be30ee4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927192a4d4e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dc46d429b4a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da38a2460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63ffe993e40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2c2a0f767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b78b634cf4c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ITJ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ITJ INVEST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1 157 544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1 157 544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Ingrid Thorsby Jølberg, Engersand Havn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923 792 007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