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80785e115e4a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80dd60fa2345c6"/>
  </p:sldMasterIdLst>
  <p:sldIdLst>
    <p:sldId xmlns:r="http://schemas.openxmlformats.org/officeDocument/2006/relationships" id="256" r:id="Rd46b79fa33dd4359"/>
    <p:sldId xmlns:r="http://schemas.openxmlformats.org/officeDocument/2006/relationships" id="257" r:id="R72fa74c26ec1419f"/>
    <p:sldId xmlns:r="http://schemas.openxmlformats.org/officeDocument/2006/relationships" id="258" r:id="R052e323fa1f043f0"/>
    <p:sldId xmlns:r="http://schemas.openxmlformats.org/officeDocument/2006/relationships" id="259" r:id="Rd0bae17324674551"/>
    <p:sldId xmlns:r="http://schemas.openxmlformats.org/officeDocument/2006/relationships" id="260" r:id="R0bca825616944822"/>
    <p:sldId xmlns:r="http://schemas.openxmlformats.org/officeDocument/2006/relationships" id="261" r:id="Rcef1ed619fe24160"/>
    <p:sldId xmlns:r="http://schemas.openxmlformats.org/officeDocument/2006/relationships" id="262" r:id="R7491e9181b3842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0dd60fa2345c6" /><Relationship Type="http://schemas.openxmlformats.org/officeDocument/2006/relationships/slide" Target="/ppt/slides/slide1.xml" Id="Rd46b79fa33dd4359" /><Relationship Type="http://schemas.openxmlformats.org/officeDocument/2006/relationships/slide" Target="/ppt/slides/slide2.xml" Id="R72fa74c26ec1419f" /><Relationship Type="http://schemas.openxmlformats.org/officeDocument/2006/relationships/slide" Target="/ppt/slides/slide3.xml" Id="R052e323fa1f043f0" /><Relationship Type="http://schemas.openxmlformats.org/officeDocument/2006/relationships/slide" Target="/ppt/slides/slide4.xml" Id="Rd0bae17324674551" /><Relationship Type="http://schemas.openxmlformats.org/officeDocument/2006/relationships/slide" Target="/ppt/slides/slide5.xml" Id="R0bca825616944822" /><Relationship Type="http://schemas.openxmlformats.org/officeDocument/2006/relationships/slide" Target="/ppt/slides/slide6.xml" Id="Rcef1ed619fe24160" /><Relationship Type="http://schemas.openxmlformats.org/officeDocument/2006/relationships/slide" Target="/ppt/slides/slide7.xml" Id="R7491e9181b3842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c91142f6b4e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1bde0b6e34721" /><Relationship Type="http://schemas.openxmlformats.org/officeDocument/2006/relationships/theme" Target="/ppt/slideMasters/theme/theme1.xml" Id="R6d2cfa09bdf942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11bde0b6e347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0def826a547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8a7e4e1754b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8dbbc920d41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96b3422f945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2b79ecc6849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9151c120442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434aff9d74f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INDUSTRI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11 780 806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−8 318 070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15 586 220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104 380 398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140 629 697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MORELD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Ljosheimvegen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4051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923 807 799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INDUSTRI AS</a:t>
            </a:r>
          </a:p>
        </p:txBody>
      </p:sp>
    </p:spTree>
  </p:cSld>
  <p:clrMapOvr>
    <a:masterClrMapping xmlns:a="http://schemas.openxmlformats.org/drawingml/2006/main"/>
  </p:clrMapOvr>
</p:sld>
</file>