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005f65c64d47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bddc0c4b146a8"/>
  </p:sldMasterIdLst>
  <p:sldIdLst>
    <p:sldId xmlns:r="http://schemas.openxmlformats.org/officeDocument/2006/relationships" id="256" r:id="R4e6222e623ef4df0"/>
    <p:sldId xmlns:r="http://schemas.openxmlformats.org/officeDocument/2006/relationships" id="257" r:id="R704d1d8d09894587"/>
    <p:sldId xmlns:r="http://schemas.openxmlformats.org/officeDocument/2006/relationships" id="258" r:id="Rfef40d385ece4db7"/>
    <p:sldId xmlns:r="http://schemas.openxmlformats.org/officeDocument/2006/relationships" id="259" r:id="R1aa902d493964a9e"/>
    <p:sldId xmlns:r="http://schemas.openxmlformats.org/officeDocument/2006/relationships" id="260" r:id="R181eb31d9a7b4738"/>
    <p:sldId xmlns:r="http://schemas.openxmlformats.org/officeDocument/2006/relationships" id="261" r:id="R2487df03bda64376"/>
    <p:sldId xmlns:r="http://schemas.openxmlformats.org/officeDocument/2006/relationships" id="262" r:id="R1d18e7c4200347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bddc0c4b146a8" /><Relationship Type="http://schemas.openxmlformats.org/officeDocument/2006/relationships/slide" Target="/ppt/slides/slide1.xml" Id="R4e6222e623ef4df0" /><Relationship Type="http://schemas.openxmlformats.org/officeDocument/2006/relationships/slide" Target="/ppt/slides/slide2.xml" Id="R704d1d8d09894587" /><Relationship Type="http://schemas.openxmlformats.org/officeDocument/2006/relationships/slide" Target="/ppt/slides/slide3.xml" Id="Rfef40d385ece4db7" /><Relationship Type="http://schemas.openxmlformats.org/officeDocument/2006/relationships/slide" Target="/ppt/slides/slide4.xml" Id="R1aa902d493964a9e" /><Relationship Type="http://schemas.openxmlformats.org/officeDocument/2006/relationships/slide" Target="/ppt/slides/slide5.xml" Id="R181eb31d9a7b4738" /><Relationship Type="http://schemas.openxmlformats.org/officeDocument/2006/relationships/slide" Target="/ppt/slides/slide6.xml" Id="R2487df03bda64376" /><Relationship Type="http://schemas.openxmlformats.org/officeDocument/2006/relationships/slide" Target="/ppt/slides/slide7.xml" Id="R1d18e7c4200347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4efada4144d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03dbb4bc14868" /><Relationship Type="http://schemas.openxmlformats.org/officeDocument/2006/relationships/theme" Target="/ppt/slideMasters/theme/theme1.xml" Id="R151b35b8e33046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e03dbb4bc1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461a5cb0e4f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968b6e7a542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668b856534d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32a94b0ff46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67e32abb243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b4080c15245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4a739fbc42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SVORKA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SVORKA HOLDING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368 670 000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845 870 000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SURNADAL KOMMUNE  –  41,0 %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OG ROMSDAL FYLKESKOMMUNE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 KOMMUNE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RINDAL KOMMUNE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923 819 126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SVORKA HOLDING AS</a:t>
            </a:r>
          </a:p>
        </p:txBody>
      </p:sp>
    </p:spTree>
  </p:cSld>
  <p:clrMapOvr>
    <a:masterClrMapping xmlns:a="http://schemas.openxmlformats.org/drawingml/2006/main"/>
  </p:clrMapOvr>
</p:sld>
</file>