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6c21ef05c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52994a8e2b4a08"/>
  </p:sldMasterIdLst>
  <p:sldIdLst>
    <p:sldId xmlns:r="http://schemas.openxmlformats.org/officeDocument/2006/relationships" id="256" r:id="R980c239b28024dc3"/>
    <p:sldId xmlns:r="http://schemas.openxmlformats.org/officeDocument/2006/relationships" id="257" r:id="R710aac35338d44b7"/>
    <p:sldId xmlns:r="http://schemas.openxmlformats.org/officeDocument/2006/relationships" id="258" r:id="R04ea82018359469e"/>
    <p:sldId xmlns:r="http://schemas.openxmlformats.org/officeDocument/2006/relationships" id="259" r:id="R888426f69d6745d6"/>
    <p:sldId xmlns:r="http://schemas.openxmlformats.org/officeDocument/2006/relationships" id="260" r:id="R4d480ff161244200"/>
    <p:sldId xmlns:r="http://schemas.openxmlformats.org/officeDocument/2006/relationships" id="261" r:id="R5260e50cd3434b34"/>
    <p:sldId xmlns:r="http://schemas.openxmlformats.org/officeDocument/2006/relationships" id="262" r:id="Ra07ae3f10ca8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2994a8e2b4a08" /><Relationship Type="http://schemas.openxmlformats.org/officeDocument/2006/relationships/slide" Target="/ppt/slides/slide1.xml" Id="R980c239b28024dc3" /><Relationship Type="http://schemas.openxmlformats.org/officeDocument/2006/relationships/slide" Target="/ppt/slides/slide2.xml" Id="R710aac35338d44b7" /><Relationship Type="http://schemas.openxmlformats.org/officeDocument/2006/relationships/slide" Target="/ppt/slides/slide3.xml" Id="R04ea82018359469e" /><Relationship Type="http://schemas.openxmlformats.org/officeDocument/2006/relationships/slide" Target="/ppt/slides/slide4.xml" Id="R888426f69d6745d6" /><Relationship Type="http://schemas.openxmlformats.org/officeDocument/2006/relationships/slide" Target="/ppt/slides/slide5.xml" Id="R4d480ff161244200" /><Relationship Type="http://schemas.openxmlformats.org/officeDocument/2006/relationships/slide" Target="/ppt/slides/slide6.xml" Id="R5260e50cd3434b34" /><Relationship Type="http://schemas.openxmlformats.org/officeDocument/2006/relationships/slide" Target="/ppt/slides/slide7.xml" Id="Ra07ae3f10ca8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4c0b036ab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2488be15f483c" /><Relationship Type="http://schemas.openxmlformats.org/officeDocument/2006/relationships/theme" Target="/ppt/slideMasters/theme/theme1.xml" Id="R54575f9ed5cb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2488be15f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c434e4c07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1562d76c8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2792ff6f6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444ce117749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52eca71da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676645f7042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41e4785fc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