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f50bcf94854b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962f8528bf45bd"/>
  </p:sldMasterIdLst>
  <p:sldIdLst>
    <p:sldId xmlns:r="http://schemas.openxmlformats.org/officeDocument/2006/relationships" id="256" r:id="R21301366d25942ff"/>
    <p:sldId xmlns:r="http://schemas.openxmlformats.org/officeDocument/2006/relationships" id="257" r:id="R40446b144ba341ad"/>
    <p:sldId xmlns:r="http://schemas.openxmlformats.org/officeDocument/2006/relationships" id="258" r:id="Re70519a3ee804996"/>
    <p:sldId xmlns:r="http://schemas.openxmlformats.org/officeDocument/2006/relationships" id="259" r:id="Red2a15bd13fa40af"/>
    <p:sldId xmlns:r="http://schemas.openxmlformats.org/officeDocument/2006/relationships" id="260" r:id="R6477bd09403241b6"/>
    <p:sldId xmlns:r="http://schemas.openxmlformats.org/officeDocument/2006/relationships" id="261" r:id="Rc3ecf0947fa5470b"/>
    <p:sldId xmlns:r="http://schemas.openxmlformats.org/officeDocument/2006/relationships" id="262" r:id="R830eb621ecfb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962f8528bf45bd" /><Relationship Type="http://schemas.openxmlformats.org/officeDocument/2006/relationships/slide" Target="/ppt/slides/slide1.xml" Id="R21301366d25942ff" /><Relationship Type="http://schemas.openxmlformats.org/officeDocument/2006/relationships/slide" Target="/ppt/slides/slide2.xml" Id="R40446b144ba341ad" /><Relationship Type="http://schemas.openxmlformats.org/officeDocument/2006/relationships/slide" Target="/ppt/slides/slide3.xml" Id="Re70519a3ee804996" /><Relationship Type="http://schemas.openxmlformats.org/officeDocument/2006/relationships/slide" Target="/ppt/slides/slide4.xml" Id="Red2a15bd13fa40af" /><Relationship Type="http://schemas.openxmlformats.org/officeDocument/2006/relationships/slide" Target="/ppt/slides/slide5.xml" Id="R6477bd09403241b6" /><Relationship Type="http://schemas.openxmlformats.org/officeDocument/2006/relationships/slide" Target="/ppt/slides/slide6.xml" Id="Rc3ecf0947fa5470b" /><Relationship Type="http://schemas.openxmlformats.org/officeDocument/2006/relationships/slide" Target="/ppt/slides/slide7.xml" Id="R830eb621ecfb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9e927d50b5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60ca691334edb" /><Relationship Type="http://schemas.openxmlformats.org/officeDocument/2006/relationships/theme" Target="/ppt/slideMasters/theme/theme1.xml" Id="R549721cbd56c41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760ca691334e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bebf8a68b49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92d27ab43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3e80905694c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8951797bf49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c58b8d6e248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1959955f8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2b28b5dac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REGNSKAPSRÅDGIVNING AS ble etablert [år] og holder til i Veggli.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Bogstrandvegen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3628 Veggli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923 842 012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REGNSKAPSRÅDGIVNING AS</a:t>
            </a:r>
          </a:p>
        </p:txBody>
      </p:sp>
    </p:spTree>
  </p:cSld>
  <p:clrMapOvr>
    <a:masterClrMapping xmlns:a="http://schemas.openxmlformats.org/drawingml/2006/main"/>
  </p:clrMapOvr>
</p:sld>
</file>