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46e5c2eb0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78648fc48408a"/>
  </p:sldMasterIdLst>
  <p:sldIdLst>
    <p:sldId xmlns:r="http://schemas.openxmlformats.org/officeDocument/2006/relationships" id="256" r:id="Recc96c45ed3346f8"/>
    <p:sldId xmlns:r="http://schemas.openxmlformats.org/officeDocument/2006/relationships" id="257" r:id="R29997e46f4a443fd"/>
    <p:sldId xmlns:r="http://schemas.openxmlformats.org/officeDocument/2006/relationships" id="258" r:id="R28b331a4b89040b8"/>
    <p:sldId xmlns:r="http://schemas.openxmlformats.org/officeDocument/2006/relationships" id="259" r:id="Rc4591490769244c7"/>
    <p:sldId xmlns:r="http://schemas.openxmlformats.org/officeDocument/2006/relationships" id="260" r:id="R7d2da6780ac54398"/>
    <p:sldId xmlns:r="http://schemas.openxmlformats.org/officeDocument/2006/relationships" id="261" r:id="Rcf69a4a1e577476e"/>
    <p:sldId xmlns:r="http://schemas.openxmlformats.org/officeDocument/2006/relationships" id="262" r:id="R3debf6c3e0a1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78648fc48408a" /><Relationship Type="http://schemas.openxmlformats.org/officeDocument/2006/relationships/slide" Target="/ppt/slides/slide1.xml" Id="Recc96c45ed3346f8" /><Relationship Type="http://schemas.openxmlformats.org/officeDocument/2006/relationships/slide" Target="/ppt/slides/slide2.xml" Id="R29997e46f4a443fd" /><Relationship Type="http://schemas.openxmlformats.org/officeDocument/2006/relationships/slide" Target="/ppt/slides/slide3.xml" Id="R28b331a4b89040b8" /><Relationship Type="http://schemas.openxmlformats.org/officeDocument/2006/relationships/slide" Target="/ppt/slides/slide4.xml" Id="Rc4591490769244c7" /><Relationship Type="http://schemas.openxmlformats.org/officeDocument/2006/relationships/slide" Target="/ppt/slides/slide5.xml" Id="R7d2da6780ac54398" /><Relationship Type="http://schemas.openxmlformats.org/officeDocument/2006/relationships/slide" Target="/ppt/slides/slide6.xml" Id="Rcf69a4a1e577476e" /><Relationship Type="http://schemas.openxmlformats.org/officeDocument/2006/relationships/slide" Target="/ppt/slides/slide7.xml" Id="R3debf6c3e0a1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41bfc0ae3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3f009df04bde" /><Relationship Type="http://schemas.openxmlformats.org/officeDocument/2006/relationships/theme" Target="/ppt/slideMasters/theme/theme1.xml" Id="Rcbfb0eada328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73f009df04b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26cecdeb0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4c7024a9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dc21d3a72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64815a45a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ddba92291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0706b7855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08dc43741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REGNSKAPSRÅDGIVNING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ANN SOFI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