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0eb9536f9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4de1c54d6a49fc"/>
  </p:sldMasterIdLst>
  <p:sldIdLst>
    <p:sldId xmlns:r="http://schemas.openxmlformats.org/officeDocument/2006/relationships" id="256" r:id="Rdd13cd6ede604906"/>
    <p:sldId xmlns:r="http://schemas.openxmlformats.org/officeDocument/2006/relationships" id="257" r:id="R5b0b49695ee5412a"/>
    <p:sldId xmlns:r="http://schemas.openxmlformats.org/officeDocument/2006/relationships" id="258" r:id="R04ea95d542ea4d5c"/>
    <p:sldId xmlns:r="http://schemas.openxmlformats.org/officeDocument/2006/relationships" id="259" r:id="R4bbeb2d480854684"/>
    <p:sldId xmlns:r="http://schemas.openxmlformats.org/officeDocument/2006/relationships" id="260" r:id="Ra95af5be42af4572"/>
    <p:sldId xmlns:r="http://schemas.openxmlformats.org/officeDocument/2006/relationships" id="261" r:id="Ree38835d1db54f3c"/>
    <p:sldId xmlns:r="http://schemas.openxmlformats.org/officeDocument/2006/relationships" id="262" r:id="R5ec06f2254ec40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de1c54d6a49fc" /><Relationship Type="http://schemas.openxmlformats.org/officeDocument/2006/relationships/slide" Target="/ppt/slides/slide1.xml" Id="Rdd13cd6ede604906" /><Relationship Type="http://schemas.openxmlformats.org/officeDocument/2006/relationships/slide" Target="/ppt/slides/slide2.xml" Id="R5b0b49695ee5412a" /><Relationship Type="http://schemas.openxmlformats.org/officeDocument/2006/relationships/slide" Target="/ppt/slides/slide3.xml" Id="R04ea95d542ea4d5c" /><Relationship Type="http://schemas.openxmlformats.org/officeDocument/2006/relationships/slide" Target="/ppt/slides/slide4.xml" Id="R4bbeb2d480854684" /><Relationship Type="http://schemas.openxmlformats.org/officeDocument/2006/relationships/slide" Target="/ppt/slides/slide5.xml" Id="Ra95af5be42af4572" /><Relationship Type="http://schemas.openxmlformats.org/officeDocument/2006/relationships/slide" Target="/ppt/slides/slide6.xml" Id="Ree38835d1db54f3c" /><Relationship Type="http://schemas.openxmlformats.org/officeDocument/2006/relationships/slide" Target="/ppt/slides/slide7.xml" Id="R5ec06f2254ec40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31a476237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a39068e2d4b10" /><Relationship Type="http://schemas.openxmlformats.org/officeDocument/2006/relationships/theme" Target="/ppt/slideMasters/theme/theme1.xml" Id="R76d5a316f95545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aa39068e2d4b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fed5f445e4c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9b898893c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ce0f26209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da76208fb45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16634eef842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efa022d947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07bc9b37544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