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02e87d8baf6454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9c588020ce34ca4"/>
  </p:sldMasterIdLst>
  <p:sldIdLst>
    <p:sldId xmlns:r="http://schemas.openxmlformats.org/officeDocument/2006/relationships" id="256" r:id="Rc6a83f0ee6974a7a"/>
    <p:sldId xmlns:r="http://schemas.openxmlformats.org/officeDocument/2006/relationships" id="257" r:id="R42cb729263a34c3f"/>
    <p:sldId xmlns:r="http://schemas.openxmlformats.org/officeDocument/2006/relationships" id="258" r:id="R590c8cc7d46042f8"/>
    <p:sldId xmlns:r="http://schemas.openxmlformats.org/officeDocument/2006/relationships" id="259" r:id="R58fde4d4bfed4c6d"/>
    <p:sldId xmlns:r="http://schemas.openxmlformats.org/officeDocument/2006/relationships" id="260" r:id="Rec4dd398db8e4ebe"/>
    <p:sldId xmlns:r="http://schemas.openxmlformats.org/officeDocument/2006/relationships" id="261" r:id="R730cb919743d4c7a"/>
    <p:sldId xmlns:r="http://schemas.openxmlformats.org/officeDocument/2006/relationships" id="262" r:id="R0e75da31cadf403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9c588020ce34ca4" /><Relationship Type="http://schemas.openxmlformats.org/officeDocument/2006/relationships/slide" Target="/ppt/slides/slide1.xml" Id="Rc6a83f0ee6974a7a" /><Relationship Type="http://schemas.openxmlformats.org/officeDocument/2006/relationships/slide" Target="/ppt/slides/slide2.xml" Id="R42cb729263a34c3f" /><Relationship Type="http://schemas.openxmlformats.org/officeDocument/2006/relationships/slide" Target="/ppt/slides/slide3.xml" Id="R590c8cc7d46042f8" /><Relationship Type="http://schemas.openxmlformats.org/officeDocument/2006/relationships/slide" Target="/ppt/slides/slide4.xml" Id="R58fde4d4bfed4c6d" /><Relationship Type="http://schemas.openxmlformats.org/officeDocument/2006/relationships/slide" Target="/ppt/slides/slide5.xml" Id="Rec4dd398db8e4ebe" /><Relationship Type="http://schemas.openxmlformats.org/officeDocument/2006/relationships/slide" Target="/ppt/slides/slide6.xml" Id="R730cb919743d4c7a" /><Relationship Type="http://schemas.openxmlformats.org/officeDocument/2006/relationships/slide" Target="/ppt/slides/slide7.xml" Id="R0e75da31cadf403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f321003320c4e4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44e799d2394bb2" /><Relationship Type="http://schemas.openxmlformats.org/officeDocument/2006/relationships/theme" Target="/ppt/slideMasters/theme/theme1.xml" Id="R0fce80755d72428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644e799d2394bb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b8060ffe15492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ffdd70c77a48a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fa63ca87c6442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8bf2d7df1a415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1d12459aaf42d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dad8b500b540e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850aec1601451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MIMS ADVICE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MIMS ADVICE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MIMS ADVICE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MIMS ADVICE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MIMS ADVICE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MIMS ADVICE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−1 061 168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832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MIMS ADVICE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BØRKE STINE M STEFFENSEN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BØRKE TORE FRIES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MIMS ADVICE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923 947 876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MIMS ADVICE AS</a:t>
            </a:r>
          </a:p>
        </p:txBody>
      </p:sp>
    </p:spTree>
  </p:cSld>
  <p:clrMapOvr>
    <a:masterClrMapping xmlns:a="http://schemas.openxmlformats.org/drawingml/2006/main"/>
  </p:clrMapOvr>
</p:sld>
</file>