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4d12ba543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c7bf2444f0487c"/>
  </p:sldMasterIdLst>
  <p:sldIdLst>
    <p:sldId xmlns:r="http://schemas.openxmlformats.org/officeDocument/2006/relationships" id="256" r:id="R7737e4fc656840e6"/>
    <p:sldId xmlns:r="http://schemas.openxmlformats.org/officeDocument/2006/relationships" id="257" r:id="Rf32a56fe963e4d29"/>
    <p:sldId xmlns:r="http://schemas.openxmlformats.org/officeDocument/2006/relationships" id="258" r:id="R832453c837294f85"/>
    <p:sldId xmlns:r="http://schemas.openxmlformats.org/officeDocument/2006/relationships" id="259" r:id="Rb4c3fc4c516c40a4"/>
    <p:sldId xmlns:r="http://schemas.openxmlformats.org/officeDocument/2006/relationships" id="260" r:id="R75814c28e7e54e42"/>
    <p:sldId xmlns:r="http://schemas.openxmlformats.org/officeDocument/2006/relationships" id="261" r:id="R669957bb5d734a93"/>
    <p:sldId xmlns:r="http://schemas.openxmlformats.org/officeDocument/2006/relationships" id="262" r:id="R5c8b7ea56ffc4e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7bf2444f0487c" /><Relationship Type="http://schemas.openxmlformats.org/officeDocument/2006/relationships/slide" Target="/ppt/slides/slide1.xml" Id="R7737e4fc656840e6" /><Relationship Type="http://schemas.openxmlformats.org/officeDocument/2006/relationships/slide" Target="/ppt/slides/slide2.xml" Id="Rf32a56fe963e4d29" /><Relationship Type="http://schemas.openxmlformats.org/officeDocument/2006/relationships/slide" Target="/ppt/slides/slide3.xml" Id="R832453c837294f85" /><Relationship Type="http://schemas.openxmlformats.org/officeDocument/2006/relationships/slide" Target="/ppt/slides/slide4.xml" Id="Rb4c3fc4c516c40a4" /><Relationship Type="http://schemas.openxmlformats.org/officeDocument/2006/relationships/slide" Target="/ppt/slides/slide5.xml" Id="R75814c28e7e54e42" /><Relationship Type="http://schemas.openxmlformats.org/officeDocument/2006/relationships/slide" Target="/ppt/slides/slide6.xml" Id="R669957bb5d734a93" /><Relationship Type="http://schemas.openxmlformats.org/officeDocument/2006/relationships/slide" Target="/ppt/slides/slide7.xml" Id="R5c8b7ea56ffc4e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10f8eb2b946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fc1f497e14d38" /><Relationship Type="http://schemas.openxmlformats.org/officeDocument/2006/relationships/theme" Target="/ppt/slideMasters/theme/theme1.xml" Id="R5d8161ee2c7441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fc1f497e14d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92da1dc694d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25f3e232444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98d0a47ee4f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2ac7242c64a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3a57aeee446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9c27f1faf4b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93794805640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MYBIT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MYBIT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MYBIT HOLDING AS ble etablert [år] og holder til i Melsomvik.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MYBIT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MYBIT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MYBIT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−262 561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50 923 843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69 415 283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69 966 202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MYBIT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MYBIT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Sjuestokkveien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3159 Melsomvik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924 005 998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MYBIT HOLDING AS</a:t>
            </a:r>
          </a:p>
        </p:txBody>
      </p:sp>
    </p:spTree>
  </p:cSld>
  <p:clrMapOvr>
    <a:masterClrMapping xmlns:a="http://schemas.openxmlformats.org/drawingml/2006/main"/>
  </p:clrMapOvr>
</p:sld>
</file>