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9ba1daaedc47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203fe6a7a44a09"/>
  </p:sldMasterIdLst>
  <p:sldIdLst>
    <p:sldId xmlns:r="http://schemas.openxmlformats.org/officeDocument/2006/relationships" id="256" r:id="Re467948c0d764f89"/>
    <p:sldId xmlns:r="http://schemas.openxmlformats.org/officeDocument/2006/relationships" id="257" r:id="R6cf52f4f5c7e4db7"/>
    <p:sldId xmlns:r="http://schemas.openxmlformats.org/officeDocument/2006/relationships" id="258" r:id="R081d9ed52f7d470b"/>
    <p:sldId xmlns:r="http://schemas.openxmlformats.org/officeDocument/2006/relationships" id="259" r:id="R32a8b0fb7ef54d65"/>
    <p:sldId xmlns:r="http://schemas.openxmlformats.org/officeDocument/2006/relationships" id="260" r:id="Rbd033707b701468a"/>
    <p:sldId xmlns:r="http://schemas.openxmlformats.org/officeDocument/2006/relationships" id="261" r:id="Ra1430b92672f4810"/>
    <p:sldId xmlns:r="http://schemas.openxmlformats.org/officeDocument/2006/relationships" id="262" r:id="Rbb13b69d70da49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03fe6a7a44a09" /><Relationship Type="http://schemas.openxmlformats.org/officeDocument/2006/relationships/slide" Target="/ppt/slides/slide1.xml" Id="Re467948c0d764f89" /><Relationship Type="http://schemas.openxmlformats.org/officeDocument/2006/relationships/slide" Target="/ppt/slides/slide2.xml" Id="R6cf52f4f5c7e4db7" /><Relationship Type="http://schemas.openxmlformats.org/officeDocument/2006/relationships/slide" Target="/ppt/slides/slide3.xml" Id="R081d9ed52f7d470b" /><Relationship Type="http://schemas.openxmlformats.org/officeDocument/2006/relationships/slide" Target="/ppt/slides/slide4.xml" Id="R32a8b0fb7ef54d65" /><Relationship Type="http://schemas.openxmlformats.org/officeDocument/2006/relationships/slide" Target="/ppt/slides/slide5.xml" Id="Rbd033707b701468a" /><Relationship Type="http://schemas.openxmlformats.org/officeDocument/2006/relationships/slide" Target="/ppt/slides/slide6.xml" Id="Ra1430b92672f4810" /><Relationship Type="http://schemas.openxmlformats.org/officeDocument/2006/relationships/slide" Target="/ppt/slides/slide7.xml" Id="Rbb13b69d70da49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4f781c7354b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b5c277f764578" /><Relationship Type="http://schemas.openxmlformats.org/officeDocument/2006/relationships/theme" Target="/ppt/slideMasters/theme/theme1.xml" Id="R8ecb849982db42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1b5c277f7645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74a736d034d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6c2d3152241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12308be5541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ec109d5b947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ca656e31647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f2a2762fb4b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e3449769b4b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15 617 139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ELISABETH HAALAND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Kattuglebrotet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