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a5022b379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12d962f134a0e"/>
  </p:sldMasterIdLst>
  <p:sldIdLst>
    <p:sldId xmlns:r="http://schemas.openxmlformats.org/officeDocument/2006/relationships" id="256" r:id="R4f6baa0425ff4ff0"/>
    <p:sldId xmlns:r="http://schemas.openxmlformats.org/officeDocument/2006/relationships" id="257" r:id="Rc0dda937da5f464c"/>
    <p:sldId xmlns:r="http://schemas.openxmlformats.org/officeDocument/2006/relationships" id="258" r:id="Ra6f14debf4e9435c"/>
    <p:sldId xmlns:r="http://schemas.openxmlformats.org/officeDocument/2006/relationships" id="259" r:id="Rf510009495814e3e"/>
    <p:sldId xmlns:r="http://schemas.openxmlformats.org/officeDocument/2006/relationships" id="260" r:id="Rd9005bca52984619"/>
    <p:sldId xmlns:r="http://schemas.openxmlformats.org/officeDocument/2006/relationships" id="261" r:id="Reca5dd67032b4ee5"/>
    <p:sldId xmlns:r="http://schemas.openxmlformats.org/officeDocument/2006/relationships" id="262" r:id="R9080fe39d70240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12d962f134a0e" /><Relationship Type="http://schemas.openxmlformats.org/officeDocument/2006/relationships/slide" Target="/ppt/slides/slide1.xml" Id="R4f6baa0425ff4ff0" /><Relationship Type="http://schemas.openxmlformats.org/officeDocument/2006/relationships/slide" Target="/ppt/slides/slide2.xml" Id="Rc0dda937da5f464c" /><Relationship Type="http://schemas.openxmlformats.org/officeDocument/2006/relationships/slide" Target="/ppt/slides/slide3.xml" Id="Ra6f14debf4e9435c" /><Relationship Type="http://schemas.openxmlformats.org/officeDocument/2006/relationships/slide" Target="/ppt/slides/slide4.xml" Id="Rf510009495814e3e" /><Relationship Type="http://schemas.openxmlformats.org/officeDocument/2006/relationships/slide" Target="/ppt/slides/slide5.xml" Id="Rd9005bca52984619" /><Relationship Type="http://schemas.openxmlformats.org/officeDocument/2006/relationships/slide" Target="/ppt/slides/slide6.xml" Id="Reca5dd67032b4ee5" /><Relationship Type="http://schemas.openxmlformats.org/officeDocument/2006/relationships/slide" Target="/ppt/slides/slide7.xml" Id="R9080fe39d70240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702b90c4d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6e1c316774fb2" /><Relationship Type="http://schemas.openxmlformats.org/officeDocument/2006/relationships/theme" Target="/ppt/slideMasters/theme/theme1.xml" Id="Rd99b606b6625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6e1c31677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adea9ec1f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a7f0424d7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3f0072d21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d5108f67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c2d76931f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88fa290f5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9486c4ae7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