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931a237ce44b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b19189261f4d9b"/>
  </p:sldMasterIdLst>
  <p:sldIdLst>
    <p:sldId xmlns:r="http://schemas.openxmlformats.org/officeDocument/2006/relationships" id="256" r:id="R72f5d04e468747a3"/>
    <p:sldId xmlns:r="http://schemas.openxmlformats.org/officeDocument/2006/relationships" id="257" r:id="Rd07087eb869543ff"/>
    <p:sldId xmlns:r="http://schemas.openxmlformats.org/officeDocument/2006/relationships" id="258" r:id="R13e367e668f74894"/>
    <p:sldId xmlns:r="http://schemas.openxmlformats.org/officeDocument/2006/relationships" id="259" r:id="Rc223301acf4c4110"/>
    <p:sldId xmlns:r="http://schemas.openxmlformats.org/officeDocument/2006/relationships" id="260" r:id="Re7416589cf0c4e0d"/>
    <p:sldId xmlns:r="http://schemas.openxmlformats.org/officeDocument/2006/relationships" id="261" r:id="R3d89e4c8d30e404a"/>
    <p:sldId xmlns:r="http://schemas.openxmlformats.org/officeDocument/2006/relationships" id="262" r:id="R8da7276e645641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19189261f4d9b" /><Relationship Type="http://schemas.openxmlformats.org/officeDocument/2006/relationships/slide" Target="/ppt/slides/slide1.xml" Id="R72f5d04e468747a3" /><Relationship Type="http://schemas.openxmlformats.org/officeDocument/2006/relationships/slide" Target="/ppt/slides/slide2.xml" Id="Rd07087eb869543ff" /><Relationship Type="http://schemas.openxmlformats.org/officeDocument/2006/relationships/slide" Target="/ppt/slides/slide3.xml" Id="R13e367e668f74894" /><Relationship Type="http://schemas.openxmlformats.org/officeDocument/2006/relationships/slide" Target="/ppt/slides/slide4.xml" Id="Rc223301acf4c4110" /><Relationship Type="http://schemas.openxmlformats.org/officeDocument/2006/relationships/slide" Target="/ppt/slides/slide5.xml" Id="Re7416589cf0c4e0d" /><Relationship Type="http://schemas.openxmlformats.org/officeDocument/2006/relationships/slide" Target="/ppt/slides/slide6.xml" Id="R3d89e4c8d30e404a" /><Relationship Type="http://schemas.openxmlformats.org/officeDocument/2006/relationships/slide" Target="/ppt/slides/slide7.xml" Id="R8da7276e645641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d7179807244f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1d1441bc04f4b" /><Relationship Type="http://schemas.openxmlformats.org/officeDocument/2006/relationships/theme" Target="/ppt/slideMasters/theme/theme1.xml" Id="R4c5c52f73c4a4b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91d1441bc04f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fe6545e0247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d3fa4352846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91e3290304f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13291103b4c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48f0dc7404d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c5c86404946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a760f697349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MK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MK BYGGSERVICE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−142 164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KOKK MIHKEL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Ringkollen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3227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924 329 939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