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c89a8c92449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83bd91f6e54962"/>
  </p:sldMasterIdLst>
  <p:sldIdLst>
    <p:sldId xmlns:r="http://schemas.openxmlformats.org/officeDocument/2006/relationships" id="256" r:id="Rdb2e62f0a61e4195"/>
    <p:sldId xmlns:r="http://schemas.openxmlformats.org/officeDocument/2006/relationships" id="257" r:id="Rd6e12cb7f89c4ab3"/>
    <p:sldId xmlns:r="http://schemas.openxmlformats.org/officeDocument/2006/relationships" id="258" r:id="R6c28f4b451db49d0"/>
    <p:sldId xmlns:r="http://schemas.openxmlformats.org/officeDocument/2006/relationships" id="259" r:id="R1a6d5299679e4e48"/>
    <p:sldId xmlns:r="http://schemas.openxmlformats.org/officeDocument/2006/relationships" id="260" r:id="R40411f1756ec4761"/>
    <p:sldId xmlns:r="http://schemas.openxmlformats.org/officeDocument/2006/relationships" id="261" r:id="Rb552d876a7434c6f"/>
    <p:sldId xmlns:r="http://schemas.openxmlformats.org/officeDocument/2006/relationships" id="262" r:id="R045bdc1b1cd146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3bd91f6e54962" /><Relationship Type="http://schemas.openxmlformats.org/officeDocument/2006/relationships/slide" Target="/ppt/slides/slide1.xml" Id="Rdb2e62f0a61e4195" /><Relationship Type="http://schemas.openxmlformats.org/officeDocument/2006/relationships/slide" Target="/ppt/slides/slide2.xml" Id="Rd6e12cb7f89c4ab3" /><Relationship Type="http://schemas.openxmlformats.org/officeDocument/2006/relationships/slide" Target="/ppt/slides/slide3.xml" Id="R6c28f4b451db49d0" /><Relationship Type="http://schemas.openxmlformats.org/officeDocument/2006/relationships/slide" Target="/ppt/slides/slide4.xml" Id="R1a6d5299679e4e48" /><Relationship Type="http://schemas.openxmlformats.org/officeDocument/2006/relationships/slide" Target="/ppt/slides/slide5.xml" Id="R40411f1756ec4761" /><Relationship Type="http://schemas.openxmlformats.org/officeDocument/2006/relationships/slide" Target="/ppt/slides/slide6.xml" Id="Rb552d876a7434c6f" /><Relationship Type="http://schemas.openxmlformats.org/officeDocument/2006/relationships/slide" Target="/ppt/slides/slide7.xml" Id="R045bdc1b1cd146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111302bd14b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fc67d17694931" /><Relationship Type="http://schemas.openxmlformats.org/officeDocument/2006/relationships/theme" Target="/ppt/slideMasters/theme/theme1.xml" Id="R37ebbd3eaaf84e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fc67d176949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d786436c5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553b7f8b149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08305ca0541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ba4236d35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ee289922f4c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180ba5cd0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f77805b2b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PAREA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1 015 426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39 542 414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39 544 831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HJELLVIK FRIDA HOGNESTAD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4044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924 332 115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PAREA AS</a:t>
            </a:r>
          </a:p>
        </p:txBody>
      </p:sp>
    </p:spTree>
  </p:cSld>
  <p:clrMapOvr>
    <a:masterClrMapping xmlns:a="http://schemas.openxmlformats.org/drawingml/2006/main"/>
  </p:clrMapOvr>
</p:sld>
</file>