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cf79cfc96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0d1d2801f4c6c"/>
  </p:sldMasterIdLst>
  <p:sldIdLst>
    <p:sldId xmlns:r="http://schemas.openxmlformats.org/officeDocument/2006/relationships" id="256" r:id="Rebda233667254723"/>
    <p:sldId xmlns:r="http://schemas.openxmlformats.org/officeDocument/2006/relationships" id="257" r:id="Re6a800b5fd92473b"/>
    <p:sldId xmlns:r="http://schemas.openxmlformats.org/officeDocument/2006/relationships" id="258" r:id="R05b1a4b103024dee"/>
    <p:sldId xmlns:r="http://schemas.openxmlformats.org/officeDocument/2006/relationships" id="259" r:id="R62c19cfec98542ab"/>
    <p:sldId xmlns:r="http://schemas.openxmlformats.org/officeDocument/2006/relationships" id="260" r:id="Ra1194598f1364cb8"/>
    <p:sldId xmlns:r="http://schemas.openxmlformats.org/officeDocument/2006/relationships" id="261" r:id="Rdd7dd83ac818437c"/>
    <p:sldId xmlns:r="http://schemas.openxmlformats.org/officeDocument/2006/relationships" id="262" r:id="Rafc133052cf6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0d1d2801f4c6c" /><Relationship Type="http://schemas.openxmlformats.org/officeDocument/2006/relationships/slide" Target="/ppt/slides/slide1.xml" Id="Rebda233667254723" /><Relationship Type="http://schemas.openxmlformats.org/officeDocument/2006/relationships/slide" Target="/ppt/slides/slide2.xml" Id="Re6a800b5fd92473b" /><Relationship Type="http://schemas.openxmlformats.org/officeDocument/2006/relationships/slide" Target="/ppt/slides/slide3.xml" Id="R05b1a4b103024dee" /><Relationship Type="http://schemas.openxmlformats.org/officeDocument/2006/relationships/slide" Target="/ppt/slides/slide4.xml" Id="R62c19cfec98542ab" /><Relationship Type="http://schemas.openxmlformats.org/officeDocument/2006/relationships/slide" Target="/ppt/slides/slide5.xml" Id="Ra1194598f1364cb8" /><Relationship Type="http://schemas.openxmlformats.org/officeDocument/2006/relationships/slide" Target="/ppt/slides/slide6.xml" Id="Rdd7dd83ac818437c" /><Relationship Type="http://schemas.openxmlformats.org/officeDocument/2006/relationships/slide" Target="/ppt/slides/slide7.xml" Id="Rafc133052cf6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2a1e0204d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438e1adcd4b6f" /><Relationship Type="http://schemas.openxmlformats.org/officeDocument/2006/relationships/theme" Target="/ppt/slideMasters/theme/theme1.xml" Id="R0484bae99087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c438e1adcd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a3442ac6a41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f6bcf9e0e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2d55eee1d4f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670e338a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5d8be96d4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2505b5163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308b52df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VERGENCE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86 790 592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108 271 580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POLTRA 2.0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