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9bbb84889140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e3f9af032e4196"/>
  </p:sldMasterIdLst>
  <p:sldIdLst>
    <p:sldId xmlns:r="http://schemas.openxmlformats.org/officeDocument/2006/relationships" id="256" r:id="R0371b4ae4abd4ff3"/>
    <p:sldId xmlns:r="http://schemas.openxmlformats.org/officeDocument/2006/relationships" id="257" r:id="R8194517889ca4adb"/>
    <p:sldId xmlns:r="http://schemas.openxmlformats.org/officeDocument/2006/relationships" id="258" r:id="R6890c556d55544b4"/>
    <p:sldId xmlns:r="http://schemas.openxmlformats.org/officeDocument/2006/relationships" id="259" r:id="R76436b29c5754916"/>
    <p:sldId xmlns:r="http://schemas.openxmlformats.org/officeDocument/2006/relationships" id="260" r:id="Re05ccd4e37a74da2"/>
    <p:sldId xmlns:r="http://schemas.openxmlformats.org/officeDocument/2006/relationships" id="261" r:id="R2878e6b24c3341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3f9af032e4196" /><Relationship Type="http://schemas.openxmlformats.org/officeDocument/2006/relationships/slide" Target="/ppt/slides/slide1.xml" Id="R0371b4ae4abd4ff3" /><Relationship Type="http://schemas.openxmlformats.org/officeDocument/2006/relationships/slide" Target="/ppt/slides/slide2.xml" Id="R8194517889ca4adb" /><Relationship Type="http://schemas.openxmlformats.org/officeDocument/2006/relationships/slide" Target="/ppt/slides/slide3.xml" Id="R6890c556d55544b4" /><Relationship Type="http://schemas.openxmlformats.org/officeDocument/2006/relationships/slide" Target="/ppt/slides/slide4.xml" Id="R76436b29c5754916" /><Relationship Type="http://schemas.openxmlformats.org/officeDocument/2006/relationships/slide" Target="/ppt/slides/slide5.xml" Id="Re05ccd4e37a74da2" /><Relationship Type="http://schemas.openxmlformats.org/officeDocument/2006/relationships/slide" Target="/ppt/slides/slide6.xml" Id="R2878e6b24c3341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cde6fa8e44d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f434b77a74bd9" /><Relationship Type="http://schemas.openxmlformats.org/officeDocument/2006/relationships/theme" Target="/ppt/slideMasters/theme/theme1.xml" Id="R0c1b6cc7431242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ef434b77a7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6c09ea06d47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0132a48b644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1c549b1634b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d52f2910549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b0f2111974f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9a882061b45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NYHAVN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veg 63C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