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f7057745484b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a6c5a1049e4592"/>
  </p:sldMasterIdLst>
  <p:sldIdLst>
    <p:sldId xmlns:r="http://schemas.openxmlformats.org/officeDocument/2006/relationships" id="256" r:id="R022b879e66c44037"/>
    <p:sldId xmlns:r="http://schemas.openxmlformats.org/officeDocument/2006/relationships" id="257" r:id="Rdb7ceb3d0b7a4a39"/>
    <p:sldId xmlns:r="http://schemas.openxmlformats.org/officeDocument/2006/relationships" id="258" r:id="R1ee43072d54e49e1"/>
    <p:sldId xmlns:r="http://schemas.openxmlformats.org/officeDocument/2006/relationships" id="259" r:id="R583023ce78d64752"/>
    <p:sldId xmlns:r="http://schemas.openxmlformats.org/officeDocument/2006/relationships" id="260" r:id="R622a93198b314d7e"/>
    <p:sldId xmlns:r="http://schemas.openxmlformats.org/officeDocument/2006/relationships" id="261" r:id="R24109f929cac490c"/>
    <p:sldId xmlns:r="http://schemas.openxmlformats.org/officeDocument/2006/relationships" id="262" r:id="Radc75337a2a84c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a6c5a1049e4592" /><Relationship Type="http://schemas.openxmlformats.org/officeDocument/2006/relationships/slide" Target="/ppt/slides/slide1.xml" Id="R022b879e66c44037" /><Relationship Type="http://schemas.openxmlformats.org/officeDocument/2006/relationships/slide" Target="/ppt/slides/slide2.xml" Id="Rdb7ceb3d0b7a4a39" /><Relationship Type="http://schemas.openxmlformats.org/officeDocument/2006/relationships/slide" Target="/ppt/slides/slide3.xml" Id="R1ee43072d54e49e1" /><Relationship Type="http://schemas.openxmlformats.org/officeDocument/2006/relationships/slide" Target="/ppt/slides/slide4.xml" Id="R583023ce78d64752" /><Relationship Type="http://schemas.openxmlformats.org/officeDocument/2006/relationships/slide" Target="/ppt/slides/slide5.xml" Id="R622a93198b314d7e" /><Relationship Type="http://schemas.openxmlformats.org/officeDocument/2006/relationships/slide" Target="/ppt/slides/slide6.xml" Id="R24109f929cac490c" /><Relationship Type="http://schemas.openxmlformats.org/officeDocument/2006/relationships/slide" Target="/ppt/slides/slide7.xml" Id="Radc75337a2a84c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2b028d652942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2d2fd9e8524b27" /><Relationship Type="http://schemas.openxmlformats.org/officeDocument/2006/relationships/theme" Target="/ppt/slideMasters/theme/theme1.xml" Id="R4f7abb040f0c42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2d2fd9e8524b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6b51be42474c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042c201b804d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94c8a8733043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30fd7c390042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d6a21392f74a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d4dae2b93f47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111d57f0f41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NYHAVN 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NYHAVN 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NYHAVN 3 AS ble etablert [år] og holder til i Kopervik.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NYHAVN 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NYHAVN 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NYHAVN 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1 310 388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1 323 061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2 349 131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NYHAVN 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EMILY SAMUELSEN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NYHAVN 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Fridtjof Nansens veg 63C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4250 Kopervik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924 379 421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NYHAVN 3 AS</a:t>
            </a:r>
          </a:p>
        </p:txBody>
      </p:sp>
    </p:spTree>
  </p:cSld>
  <p:clrMapOvr>
    <a:masterClrMapping xmlns:a="http://schemas.openxmlformats.org/drawingml/2006/main"/>
  </p:clrMapOvr>
</p:sld>
</file>