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a6ebcf15cb4b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c29ec35f34181"/>
  </p:sldMasterIdLst>
  <p:sldIdLst>
    <p:sldId xmlns:r="http://schemas.openxmlformats.org/officeDocument/2006/relationships" id="256" r:id="R34c963c9dec643ca"/>
    <p:sldId xmlns:r="http://schemas.openxmlformats.org/officeDocument/2006/relationships" id="257" r:id="Rcf3f7fb4e36147f7"/>
    <p:sldId xmlns:r="http://schemas.openxmlformats.org/officeDocument/2006/relationships" id="258" r:id="R9e0ef24218414826"/>
    <p:sldId xmlns:r="http://schemas.openxmlformats.org/officeDocument/2006/relationships" id="259" r:id="Rf42b7890a8744003"/>
    <p:sldId xmlns:r="http://schemas.openxmlformats.org/officeDocument/2006/relationships" id="260" r:id="R3db57db0508e4a6d"/>
    <p:sldId xmlns:r="http://schemas.openxmlformats.org/officeDocument/2006/relationships" id="261" r:id="R2384cab73a2640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c29ec35f34181" /><Relationship Type="http://schemas.openxmlformats.org/officeDocument/2006/relationships/slide" Target="/ppt/slides/slide1.xml" Id="R34c963c9dec643ca" /><Relationship Type="http://schemas.openxmlformats.org/officeDocument/2006/relationships/slide" Target="/ppt/slides/slide2.xml" Id="Rcf3f7fb4e36147f7" /><Relationship Type="http://schemas.openxmlformats.org/officeDocument/2006/relationships/slide" Target="/ppt/slides/slide3.xml" Id="R9e0ef24218414826" /><Relationship Type="http://schemas.openxmlformats.org/officeDocument/2006/relationships/slide" Target="/ppt/slides/slide4.xml" Id="Rf42b7890a8744003" /><Relationship Type="http://schemas.openxmlformats.org/officeDocument/2006/relationships/slide" Target="/ppt/slides/slide5.xml" Id="R3db57db0508e4a6d" /><Relationship Type="http://schemas.openxmlformats.org/officeDocument/2006/relationships/slide" Target="/ppt/slides/slide6.xml" Id="R2384cab73a2640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c63ddbb984a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ea6c99cc64b97" /><Relationship Type="http://schemas.openxmlformats.org/officeDocument/2006/relationships/theme" Target="/ppt/slideMasters/theme/theme1.xml" Id="R36c6ea4e7aca43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eea6c99cc64b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6762ddcc049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57c48b0d642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8cdf11ffd42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eccd2476c4f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e0f45e7ef48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258c0151949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