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f451cce4ab42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413eed75314428"/>
  </p:sldMasterIdLst>
  <p:sldIdLst>
    <p:sldId xmlns:r="http://schemas.openxmlformats.org/officeDocument/2006/relationships" id="256" r:id="Ra47ec2872ffa42dc"/>
    <p:sldId xmlns:r="http://schemas.openxmlformats.org/officeDocument/2006/relationships" id="257" r:id="R857be64578f44a1b"/>
    <p:sldId xmlns:r="http://schemas.openxmlformats.org/officeDocument/2006/relationships" id="258" r:id="Rb190cfdc08f94c43"/>
    <p:sldId xmlns:r="http://schemas.openxmlformats.org/officeDocument/2006/relationships" id="259" r:id="R70f8426f1f344efa"/>
    <p:sldId xmlns:r="http://schemas.openxmlformats.org/officeDocument/2006/relationships" id="260" r:id="R63a1cf9385494aa5"/>
    <p:sldId xmlns:r="http://schemas.openxmlformats.org/officeDocument/2006/relationships" id="261" r:id="Re136254f459f45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413eed75314428" /><Relationship Type="http://schemas.openxmlformats.org/officeDocument/2006/relationships/slide" Target="/ppt/slides/slide1.xml" Id="Ra47ec2872ffa42dc" /><Relationship Type="http://schemas.openxmlformats.org/officeDocument/2006/relationships/slide" Target="/ppt/slides/slide2.xml" Id="R857be64578f44a1b" /><Relationship Type="http://schemas.openxmlformats.org/officeDocument/2006/relationships/slide" Target="/ppt/slides/slide3.xml" Id="Rb190cfdc08f94c43" /><Relationship Type="http://schemas.openxmlformats.org/officeDocument/2006/relationships/slide" Target="/ppt/slides/slide4.xml" Id="R70f8426f1f344efa" /><Relationship Type="http://schemas.openxmlformats.org/officeDocument/2006/relationships/slide" Target="/ppt/slides/slide5.xml" Id="R63a1cf9385494aa5" /><Relationship Type="http://schemas.openxmlformats.org/officeDocument/2006/relationships/slide" Target="/ppt/slides/slide6.xml" Id="Re136254f459f45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24651ee774e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65a5cffc0453e" /><Relationship Type="http://schemas.openxmlformats.org/officeDocument/2006/relationships/theme" Target="/ppt/slideMasters/theme/theme1.xml" Id="Rf43f0387d7014b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565a5cffc045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fd08c112b46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9edac61f142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de04d75a645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77636c5454b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a0dd39efa43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e9996c3cb4e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LOADIT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1 923 225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