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3f7f8ec60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e053b9d274199"/>
  </p:sldMasterIdLst>
  <p:sldIdLst>
    <p:sldId xmlns:r="http://schemas.openxmlformats.org/officeDocument/2006/relationships" id="256" r:id="Raa98d6135434419c"/>
    <p:sldId xmlns:r="http://schemas.openxmlformats.org/officeDocument/2006/relationships" id="257" r:id="R31c00d9478bf422c"/>
    <p:sldId xmlns:r="http://schemas.openxmlformats.org/officeDocument/2006/relationships" id="258" r:id="R124d45c04ccc4084"/>
    <p:sldId xmlns:r="http://schemas.openxmlformats.org/officeDocument/2006/relationships" id="259" r:id="R4c6cbc495806472c"/>
    <p:sldId xmlns:r="http://schemas.openxmlformats.org/officeDocument/2006/relationships" id="260" r:id="Rd1d1b8c9ebf24b4b"/>
    <p:sldId xmlns:r="http://schemas.openxmlformats.org/officeDocument/2006/relationships" id="261" r:id="R4b1734cb45b8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e053b9d274199" /><Relationship Type="http://schemas.openxmlformats.org/officeDocument/2006/relationships/slide" Target="/ppt/slides/slide1.xml" Id="Raa98d6135434419c" /><Relationship Type="http://schemas.openxmlformats.org/officeDocument/2006/relationships/slide" Target="/ppt/slides/slide2.xml" Id="R31c00d9478bf422c" /><Relationship Type="http://schemas.openxmlformats.org/officeDocument/2006/relationships/slide" Target="/ppt/slides/slide3.xml" Id="R124d45c04ccc4084" /><Relationship Type="http://schemas.openxmlformats.org/officeDocument/2006/relationships/slide" Target="/ppt/slides/slide4.xml" Id="R4c6cbc495806472c" /><Relationship Type="http://schemas.openxmlformats.org/officeDocument/2006/relationships/slide" Target="/ppt/slides/slide5.xml" Id="Rd1d1b8c9ebf24b4b" /><Relationship Type="http://schemas.openxmlformats.org/officeDocument/2006/relationships/slide" Target="/ppt/slides/slide6.xml" Id="R4b1734cb45b8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b33eaa525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651e5e9f24ad1" /><Relationship Type="http://schemas.openxmlformats.org/officeDocument/2006/relationships/theme" Target="/ppt/slideMasters/theme/theme1.xml" Id="R8ccf2cde9451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651e5e9f2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75e96a835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82575498d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18e8025e8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98c761bd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e748a231f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8f7ad5e744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