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760a5a83b9a4cb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e20899471e74d1a"/>
  </p:sldMasterIdLst>
  <p:sldIdLst>
    <p:sldId xmlns:r="http://schemas.openxmlformats.org/officeDocument/2006/relationships" id="256" r:id="R5996b55a8b014ec2"/>
    <p:sldId xmlns:r="http://schemas.openxmlformats.org/officeDocument/2006/relationships" id="257" r:id="Re5bee122f6154f4c"/>
    <p:sldId xmlns:r="http://schemas.openxmlformats.org/officeDocument/2006/relationships" id="258" r:id="Rd66e6896e445405f"/>
    <p:sldId xmlns:r="http://schemas.openxmlformats.org/officeDocument/2006/relationships" id="259" r:id="R7a94ba91898b451c"/>
    <p:sldId xmlns:r="http://schemas.openxmlformats.org/officeDocument/2006/relationships" id="260" r:id="Rb5786e22644f4fb0"/>
    <p:sldId xmlns:r="http://schemas.openxmlformats.org/officeDocument/2006/relationships" id="261" r:id="R7a27120eda024894"/>
    <p:sldId xmlns:r="http://schemas.openxmlformats.org/officeDocument/2006/relationships" id="262" r:id="Re2a40e049cb94ec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e20899471e74d1a" /><Relationship Type="http://schemas.openxmlformats.org/officeDocument/2006/relationships/slide" Target="/ppt/slides/slide1.xml" Id="R5996b55a8b014ec2" /><Relationship Type="http://schemas.openxmlformats.org/officeDocument/2006/relationships/slide" Target="/ppt/slides/slide2.xml" Id="Re5bee122f6154f4c" /><Relationship Type="http://schemas.openxmlformats.org/officeDocument/2006/relationships/slide" Target="/ppt/slides/slide3.xml" Id="Rd66e6896e445405f" /><Relationship Type="http://schemas.openxmlformats.org/officeDocument/2006/relationships/slide" Target="/ppt/slides/slide4.xml" Id="R7a94ba91898b451c" /><Relationship Type="http://schemas.openxmlformats.org/officeDocument/2006/relationships/slide" Target="/ppt/slides/slide5.xml" Id="Rb5786e22644f4fb0" /><Relationship Type="http://schemas.openxmlformats.org/officeDocument/2006/relationships/slide" Target="/ppt/slides/slide6.xml" Id="R7a27120eda024894" /><Relationship Type="http://schemas.openxmlformats.org/officeDocument/2006/relationships/slide" Target="/ppt/slides/slide7.xml" Id="Re2a40e049cb94ec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d10406453464e7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c0523413e14478" /><Relationship Type="http://schemas.openxmlformats.org/officeDocument/2006/relationships/theme" Target="/ppt/slideMasters/theme/theme1.xml" Id="R94c8a562574a469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0c0523413e1447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0d633a05234f3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daacdcb20e4bc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7638faa33a4c7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440e002d90448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6298407eaa41a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3ee3dcc039488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3c7567abd64cf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MUNTHE-DAHL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MUNTHE-DAHL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MUNTHE-DAHL INVEST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MUNTHE-DAHL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MUNTHE-DAHL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MUNTHE-DAHL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−5 022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1 871 555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2 036 112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3 826 747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MUNTHE-DAHL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MUNTHE-DAHL OSKAR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MUNTHE-DAHL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Oskar Munthe-Dahl, Raschs vei 102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1185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924 445 521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MUNTHE-DAHL INVEST AS</a:t>
            </a:r>
          </a:p>
        </p:txBody>
      </p:sp>
    </p:spTree>
  </p:cSld>
  <p:clrMapOvr>
    <a:masterClrMapping xmlns:a="http://schemas.openxmlformats.org/drawingml/2006/main"/>
  </p:clrMapOvr>
</p:sld>
</file>