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5031b6389e4a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32de5ea8f841a4"/>
  </p:sldMasterIdLst>
  <p:sldIdLst>
    <p:sldId xmlns:r="http://schemas.openxmlformats.org/officeDocument/2006/relationships" id="256" r:id="Rf0a7d035ba80483c"/>
    <p:sldId xmlns:r="http://schemas.openxmlformats.org/officeDocument/2006/relationships" id="257" r:id="Ra5741a071060453d"/>
    <p:sldId xmlns:r="http://schemas.openxmlformats.org/officeDocument/2006/relationships" id="258" r:id="R118759ba693b4c65"/>
    <p:sldId xmlns:r="http://schemas.openxmlformats.org/officeDocument/2006/relationships" id="259" r:id="R5aa5f537e15f4242"/>
    <p:sldId xmlns:r="http://schemas.openxmlformats.org/officeDocument/2006/relationships" id="260" r:id="R90468e622f0d4332"/>
    <p:sldId xmlns:r="http://schemas.openxmlformats.org/officeDocument/2006/relationships" id="261" r:id="Rc6273d74791f4f60"/>
    <p:sldId xmlns:r="http://schemas.openxmlformats.org/officeDocument/2006/relationships" id="262" r:id="Ref25388903a64d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32de5ea8f841a4" /><Relationship Type="http://schemas.openxmlformats.org/officeDocument/2006/relationships/slide" Target="/ppt/slides/slide1.xml" Id="Rf0a7d035ba80483c" /><Relationship Type="http://schemas.openxmlformats.org/officeDocument/2006/relationships/slide" Target="/ppt/slides/slide2.xml" Id="Ra5741a071060453d" /><Relationship Type="http://schemas.openxmlformats.org/officeDocument/2006/relationships/slide" Target="/ppt/slides/slide3.xml" Id="R118759ba693b4c65" /><Relationship Type="http://schemas.openxmlformats.org/officeDocument/2006/relationships/slide" Target="/ppt/slides/slide4.xml" Id="R5aa5f537e15f4242" /><Relationship Type="http://schemas.openxmlformats.org/officeDocument/2006/relationships/slide" Target="/ppt/slides/slide5.xml" Id="R90468e622f0d4332" /><Relationship Type="http://schemas.openxmlformats.org/officeDocument/2006/relationships/slide" Target="/ppt/slides/slide6.xml" Id="Rc6273d74791f4f60" /><Relationship Type="http://schemas.openxmlformats.org/officeDocument/2006/relationships/slide" Target="/ppt/slides/slide7.xml" Id="Ref25388903a64d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719c438e9c49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5111cc41c4b30" /><Relationship Type="http://schemas.openxmlformats.org/officeDocument/2006/relationships/theme" Target="/ppt/slideMasters/theme/theme1.xml" Id="R9f15fac5bdd147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e5111cc41c4b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15bdce00e4b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ade52c1a74f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317cd64ef42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b6c4cf11d4d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f97cd69714e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21059148a48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e6a8b34b346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DAHE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DAHE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1 339 881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1 360 655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HEZARI DANIEL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Trygve Thesens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924 463 333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DAHE INVEST AS</a:t>
            </a:r>
          </a:p>
        </p:txBody>
      </p:sp>
    </p:spTree>
  </p:cSld>
  <p:clrMapOvr>
    <a:masterClrMapping xmlns:a="http://schemas.openxmlformats.org/drawingml/2006/main"/>
  </p:clrMapOvr>
</p:sld>
</file>