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37b0a153fb4a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18e692a5244474"/>
  </p:sldMasterIdLst>
  <p:sldIdLst>
    <p:sldId xmlns:r="http://schemas.openxmlformats.org/officeDocument/2006/relationships" id="256" r:id="Rb5bb96811fef45e7"/>
    <p:sldId xmlns:r="http://schemas.openxmlformats.org/officeDocument/2006/relationships" id="257" r:id="R42d22841ef6c42b1"/>
    <p:sldId xmlns:r="http://schemas.openxmlformats.org/officeDocument/2006/relationships" id="258" r:id="R88ea33394c8d4004"/>
    <p:sldId xmlns:r="http://schemas.openxmlformats.org/officeDocument/2006/relationships" id="259" r:id="Rfc342338bef54bce"/>
    <p:sldId xmlns:r="http://schemas.openxmlformats.org/officeDocument/2006/relationships" id="260" r:id="Rb6c96caa41054bb6"/>
    <p:sldId xmlns:r="http://schemas.openxmlformats.org/officeDocument/2006/relationships" id="261" r:id="R2b5194f323ae4a70"/>
    <p:sldId xmlns:r="http://schemas.openxmlformats.org/officeDocument/2006/relationships" id="262" r:id="R02596b82c1d546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18e692a5244474" /><Relationship Type="http://schemas.openxmlformats.org/officeDocument/2006/relationships/slide" Target="/ppt/slides/slide1.xml" Id="Rb5bb96811fef45e7" /><Relationship Type="http://schemas.openxmlformats.org/officeDocument/2006/relationships/slide" Target="/ppt/slides/slide2.xml" Id="R42d22841ef6c42b1" /><Relationship Type="http://schemas.openxmlformats.org/officeDocument/2006/relationships/slide" Target="/ppt/slides/slide3.xml" Id="R88ea33394c8d4004" /><Relationship Type="http://schemas.openxmlformats.org/officeDocument/2006/relationships/slide" Target="/ppt/slides/slide4.xml" Id="Rfc342338bef54bce" /><Relationship Type="http://schemas.openxmlformats.org/officeDocument/2006/relationships/slide" Target="/ppt/slides/slide5.xml" Id="Rb6c96caa41054bb6" /><Relationship Type="http://schemas.openxmlformats.org/officeDocument/2006/relationships/slide" Target="/ppt/slides/slide6.xml" Id="R2b5194f323ae4a70" /><Relationship Type="http://schemas.openxmlformats.org/officeDocument/2006/relationships/slide" Target="/ppt/slides/slide7.xml" Id="R02596b82c1d546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e1a957cc3a45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f4b47f8d5d4621" /><Relationship Type="http://schemas.openxmlformats.org/officeDocument/2006/relationships/theme" Target="/ppt/slideMasters/theme/theme1.xml" Id="R021ad04eeb5747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f4b47f8d5d46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a32af472a54b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f3105384a46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eeff86daa43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e075b852241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afef9917146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a0216ba8142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b44973edd44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GAMLEVEGEN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GAMLEVEGEN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GAMLEVEGEN 4 AS ble etablert [år] og holder til i Ottestad.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GAMLEVEGEN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GAMLEVEGEN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GAMLEVEGEN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2 486 411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GAMLEVEGEN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INCOM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TKØ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GAMLEVEGEN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Nordvivegen 92A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2312 Ottestad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924 508 477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GAMLEVEGEN 4 AS</a:t>
            </a:r>
          </a:p>
        </p:txBody>
      </p:sp>
    </p:spTree>
  </p:cSld>
  <p:clrMapOvr>
    <a:masterClrMapping xmlns:a="http://schemas.openxmlformats.org/drawingml/2006/main"/>
  </p:clrMapOvr>
</p:sld>
</file>