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afeddc0ccf4d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8fdc3733984b65"/>
  </p:sldMasterIdLst>
  <p:sldIdLst>
    <p:sldId xmlns:r="http://schemas.openxmlformats.org/officeDocument/2006/relationships" id="256" r:id="R2c00d07e62a142cc"/>
    <p:sldId xmlns:r="http://schemas.openxmlformats.org/officeDocument/2006/relationships" id="257" r:id="R1867e311002b425c"/>
    <p:sldId xmlns:r="http://schemas.openxmlformats.org/officeDocument/2006/relationships" id="258" r:id="Rf029735257374861"/>
    <p:sldId xmlns:r="http://schemas.openxmlformats.org/officeDocument/2006/relationships" id="259" r:id="R347a7b7b66a14534"/>
    <p:sldId xmlns:r="http://schemas.openxmlformats.org/officeDocument/2006/relationships" id="260" r:id="R9386e4b59e1d4392"/>
    <p:sldId xmlns:r="http://schemas.openxmlformats.org/officeDocument/2006/relationships" id="261" r:id="R98d75424185a4e17"/>
    <p:sldId xmlns:r="http://schemas.openxmlformats.org/officeDocument/2006/relationships" id="262" r:id="R8c02ab1fc41348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8fdc3733984b65" /><Relationship Type="http://schemas.openxmlformats.org/officeDocument/2006/relationships/slide" Target="/ppt/slides/slide1.xml" Id="R2c00d07e62a142cc" /><Relationship Type="http://schemas.openxmlformats.org/officeDocument/2006/relationships/slide" Target="/ppt/slides/slide2.xml" Id="R1867e311002b425c" /><Relationship Type="http://schemas.openxmlformats.org/officeDocument/2006/relationships/slide" Target="/ppt/slides/slide3.xml" Id="Rf029735257374861" /><Relationship Type="http://schemas.openxmlformats.org/officeDocument/2006/relationships/slide" Target="/ppt/slides/slide4.xml" Id="R347a7b7b66a14534" /><Relationship Type="http://schemas.openxmlformats.org/officeDocument/2006/relationships/slide" Target="/ppt/slides/slide5.xml" Id="R9386e4b59e1d4392" /><Relationship Type="http://schemas.openxmlformats.org/officeDocument/2006/relationships/slide" Target="/ppt/slides/slide6.xml" Id="R98d75424185a4e17" /><Relationship Type="http://schemas.openxmlformats.org/officeDocument/2006/relationships/slide" Target="/ppt/slides/slide7.xml" Id="R8c02ab1fc41348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150c0720704e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08dfd438f45ea" /><Relationship Type="http://schemas.openxmlformats.org/officeDocument/2006/relationships/theme" Target="/ppt/slideMasters/theme/theme1.xml" Id="R71d8bdcff46e41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208dfd438f45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06764bde643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ea2da67234e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7c3f7e25b46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0fdf9c07e4b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ee8bd2c0141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fd1dd2d8946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774f1bfd341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 BEDRIFTEN BRATFOS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 BEDRIFTEN BRATFOS RØRSERVICE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441 581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BRATFOS MARTIN PABLO A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Hellerudveien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