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6f6cac5064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15dbd04b04bef"/>
  </p:sldMasterIdLst>
  <p:sldIdLst>
    <p:sldId xmlns:r="http://schemas.openxmlformats.org/officeDocument/2006/relationships" id="256" r:id="Rda1093e0a22b4028"/>
    <p:sldId xmlns:r="http://schemas.openxmlformats.org/officeDocument/2006/relationships" id="257" r:id="Rb5c9935f0e374a70"/>
    <p:sldId xmlns:r="http://schemas.openxmlformats.org/officeDocument/2006/relationships" id="258" r:id="R1cb2eccfc085480d"/>
    <p:sldId xmlns:r="http://schemas.openxmlformats.org/officeDocument/2006/relationships" id="259" r:id="R6aaca9882bee4ad7"/>
    <p:sldId xmlns:r="http://schemas.openxmlformats.org/officeDocument/2006/relationships" id="260" r:id="Rdfb83eb98d614b17"/>
    <p:sldId xmlns:r="http://schemas.openxmlformats.org/officeDocument/2006/relationships" id="261" r:id="Rfad22d06522a41e6"/>
    <p:sldId xmlns:r="http://schemas.openxmlformats.org/officeDocument/2006/relationships" id="262" r:id="Ra182b5f1563d4e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15dbd04b04bef" /><Relationship Type="http://schemas.openxmlformats.org/officeDocument/2006/relationships/slide" Target="/ppt/slides/slide1.xml" Id="Rda1093e0a22b4028" /><Relationship Type="http://schemas.openxmlformats.org/officeDocument/2006/relationships/slide" Target="/ppt/slides/slide2.xml" Id="Rb5c9935f0e374a70" /><Relationship Type="http://schemas.openxmlformats.org/officeDocument/2006/relationships/slide" Target="/ppt/slides/slide3.xml" Id="R1cb2eccfc085480d" /><Relationship Type="http://schemas.openxmlformats.org/officeDocument/2006/relationships/slide" Target="/ppt/slides/slide4.xml" Id="R6aaca9882bee4ad7" /><Relationship Type="http://schemas.openxmlformats.org/officeDocument/2006/relationships/slide" Target="/ppt/slides/slide5.xml" Id="Rdfb83eb98d614b17" /><Relationship Type="http://schemas.openxmlformats.org/officeDocument/2006/relationships/slide" Target="/ppt/slides/slide6.xml" Id="Rfad22d06522a41e6" /><Relationship Type="http://schemas.openxmlformats.org/officeDocument/2006/relationships/slide" Target="/ppt/slides/slide7.xml" Id="Ra182b5f1563d4e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e4d5928c54c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00292e37f4c37" /><Relationship Type="http://schemas.openxmlformats.org/officeDocument/2006/relationships/theme" Target="/ppt/slideMasters/theme/theme1.xml" Id="R1ae10e405cea49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e00292e37f4c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efbb81bbc48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eba2422d441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8e25d5009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bcc71339d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595598ed240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ac24782c647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64353479e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APARICIO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APARICIO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EK APARICIO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EK APARICIO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Skogholtveien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