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7a3e73abd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e5ae2844d74cd0"/>
  </p:sldMasterIdLst>
  <p:sldIdLst>
    <p:sldId xmlns:r="http://schemas.openxmlformats.org/officeDocument/2006/relationships" id="256" r:id="R08b5e9fe07984f95"/>
    <p:sldId xmlns:r="http://schemas.openxmlformats.org/officeDocument/2006/relationships" id="257" r:id="R0ad3486525ee4368"/>
    <p:sldId xmlns:r="http://schemas.openxmlformats.org/officeDocument/2006/relationships" id="258" r:id="Ra22d71bd2c2e4bd6"/>
    <p:sldId xmlns:r="http://schemas.openxmlformats.org/officeDocument/2006/relationships" id="259" r:id="R7b9772c36d7d45d6"/>
    <p:sldId xmlns:r="http://schemas.openxmlformats.org/officeDocument/2006/relationships" id="260" r:id="Rf62666be5dd9420f"/>
    <p:sldId xmlns:r="http://schemas.openxmlformats.org/officeDocument/2006/relationships" id="261" r:id="Re607672b1ce34526"/>
    <p:sldId xmlns:r="http://schemas.openxmlformats.org/officeDocument/2006/relationships" id="262" r:id="Rd424ca66cd55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5ae2844d74cd0" /><Relationship Type="http://schemas.openxmlformats.org/officeDocument/2006/relationships/slide" Target="/ppt/slides/slide1.xml" Id="R08b5e9fe07984f95" /><Relationship Type="http://schemas.openxmlformats.org/officeDocument/2006/relationships/slide" Target="/ppt/slides/slide2.xml" Id="R0ad3486525ee4368" /><Relationship Type="http://schemas.openxmlformats.org/officeDocument/2006/relationships/slide" Target="/ppt/slides/slide3.xml" Id="Ra22d71bd2c2e4bd6" /><Relationship Type="http://schemas.openxmlformats.org/officeDocument/2006/relationships/slide" Target="/ppt/slides/slide4.xml" Id="R7b9772c36d7d45d6" /><Relationship Type="http://schemas.openxmlformats.org/officeDocument/2006/relationships/slide" Target="/ppt/slides/slide5.xml" Id="Rf62666be5dd9420f" /><Relationship Type="http://schemas.openxmlformats.org/officeDocument/2006/relationships/slide" Target="/ppt/slides/slide6.xml" Id="Re607672b1ce34526" /><Relationship Type="http://schemas.openxmlformats.org/officeDocument/2006/relationships/slide" Target="/ppt/slides/slide7.xml" Id="Rd424ca66cd55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e2d8021e548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d400e9c5c4961" /><Relationship Type="http://schemas.openxmlformats.org/officeDocument/2006/relationships/theme" Target="/ppt/slideMasters/theme/theme1.xml" Id="Rd87b9901999b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ed400e9c5c49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8d80b63ab40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836338d4a44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5aab6d7e9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e38744fb9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12b37a26e49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2577f588040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91c12412245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