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be23bf4cfb49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b3ed590c3b403e"/>
  </p:sldMasterIdLst>
  <p:sldIdLst>
    <p:sldId xmlns:r="http://schemas.openxmlformats.org/officeDocument/2006/relationships" id="256" r:id="R03b0603e491b4383"/>
    <p:sldId xmlns:r="http://schemas.openxmlformats.org/officeDocument/2006/relationships" id="257" r:id="R4245d68544524a0c"/>
    <p:sldId xmlns:r="http://schemas.openxmlformats.org/officeDocument/2006/relationships" id="258" r:id="Re59b45973149445f"/>
    <p:sldId xmlns:r="http://schemas.openxmlformats.org/officeDocument/2006/relationships" id="259" r:id="Rab856d1c402b4dc9"/>
    <p:sldId xmlns:r="http://schemas.openxmlformats.org/officeDocument/2006/relationships" id="260" r:id="R911832a960764ec3"/>
    <p:sldId xmlns:r="http://schemas.openxmlformats.org/officeDocument/2006/relationships" id="261" r:id="R230548d9b94341a9"/>
    <p:sldId xmlns:r="http://schemas.openxmlformats.org/officeDocument/2006/relationships" id="262" r:id="R071a5870dc5a4e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b3ed590c3b403e" /><Relationship Type="http://schemas.openxmlformats.org/officeDocument/2006/relationships/slide" Target="/ppt/slides/slide1.xml" Id="R03b0603e491b4383" /><Relationship Type="http://schemas.openxmlformats.org/officeDocument/2006/relationships/slide" Target="/ppt/slides/slide2.xml" Id="R4245d68544524a0c" /><Relationship Type="http://schemas.openxmlformats.org/officeDocument/2006/relationships/slide" Target="/ppt/slides/slide3.xml" Id="Re59b45973149445f" /><Relationship Type="http://schemas.openxmlformats.org/officeDocument/2006/relationships/slide" Target="/ppt/slides/slide4.xml" Id="Rab856d1c402b4dc9" /><Relationship Type="http://schemas.openxmlformats.org/officeDocument/2006/relationships/slide" Target="/ppt/slides/slide5.xml" Id="R911832a960764ec3" /><Relationship Type="http://schemas.openxmlformats.org/officeDocument/2006/relationships/slide" Target="/ppt/slides/slide6.xml" Id="R230548d9b94341a9" /><Relationship Type="http://schemas.openxmlformats.org/officeDocument/2006/relationships/slide" Target="/ppt/slides/slide7.xml" Id="R071a5870dc5a4e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655dec885744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02b1e15fe437f" /><Relationship Type="http://schemas.openxmlformats.org/officeDocument/2006/relationships/theme" Target="/ppt/slideMasters/theme/theme1.xml" Id="Rebb47f90d98e40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702b1e15fe43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9eb60402a47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d77f361be46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63b35d30147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a69f27d01246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51d5821a84f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c5408e18d4d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941f970f745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TØMRER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TØMRER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TØMRER AS ble etablert [år] og holder til i Straume.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TØMRER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TØMRER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TØMRER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12 688 309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854 229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826 477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−332 763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2 558 933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TØMRER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HAUGLAND EIRIK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TØMRER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Idrettsvegen 143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5353 Straume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924 528 036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TØMRER AS</a:t>
            </a:r>
          </a:p>
        </p:txBody>
      </p:sp>
    </p:spTree>
  </p:cSld>
  <p:clrMapOvr>
    <a:masterClrMapping xmlns:a="http://schemas.openxmlformats.org/drawingml/2006/main"/>
  </p:clrMapOvr>
</p:sld>
</file>