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71b9477a46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b20ac7405442c"/>
  </p:sldMasterIdLst>
  <p:sldIdLst>
    <p:sldId xmlns:r="http://schemas.openxmlformats.org/officeDocument/2006/relationships" id="256" r:id="Rfaa160dbac8a46ea"/>
    <p:sldId xmlns:r="http://schemas.openxmlformats.org/officeDocument/2006/relationships" id="257" r:id="R2334c4a669714095"/>
    <p:sldId xmlns:r="http://schemas.openxmlformats.org/officeDocument/2006/relationships" id="258" r:id="R4612ab07a9cb4f4c"/>
    <p:sldId xmlns:r="http://schemas.openxmlformats.org/officeDocument/2006/relationships" id="259" r:id="R170af322ac5a4edc"/>
    <p:sldId xmlns:r="http://schemas.openxmlformats.org/officeDocument/2006/relationships" id="260" r:id="R392fb57690d2485a"/>
    <p:sldId xmlns:r="http://schemas.openxmlformats.org/officeDocument/2006/relationships" id="261" r:id="R585b84aa99774f6b"/>
    <p:sldId xmlns:r="http://schemas.openxmlformats.org/officeDocument/2006/relationships" id="262" r:id="Rcea93309d25346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b20ac7405442c" /><Relationship Type="http://schemas.openxmlformats.org/officeDocument/2006/relationships/slide" Target="/ppt/slides/slide1.xml" Id="Rfaa160dbac8a46ea" /><Relationship Type="http://schemas.openxmlformats.org/officeDocument/2006/relationships/slide" Target="/ppt/slides/slide2.xml" Id="R2334c4a669714095" /><Relationship Type="http://schemas.openxmlformats.org/officeDocument/2006/relationships/slide" Target="/ppt/slides/slide3.xml" Id="R4612ab07a9cb4f4c" /><Relationship Type="http://schemas.openxmlformats.org/officeDocument/2006/relationships/slide" Target="/ppt/slides/slide4.xml" Id="R170af322ac5a4edc" /><Relationship Type="http://schemas.openxmlformats.org/officeDocument/2006/relationships/slide" Target="/ppt/slides/slide5.xml" Id="R392fb57690d2485a" /><Relationship Type="http://schemas.openxmlformats.org/officeDocument/2006/relationships/slide" Target="/ppt/slides/slide6.xml" Id="R585b84aa99774f6b" /><Relationship Type="http://schemas.openxmlformats.org/officeDocument/2006/relationships/slide" Target="/ppt/slides/slide7.xml" Id="Rcea93309d25346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bc1a5aef042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64e91756549da" /><Relationship Type="http://schemas.openxmlformats.org/officeDocument/2006/relationships/theme" Target="/ppt/slideMasters/theme/theme1.xml" Id="Rce66afdc3d0a47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e64e91756549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412ca77746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04c6b068f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95b57afa947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7d2bbb4f843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6226080da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308f4f922d43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2b8ec54d04e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SOFO EIENDOM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1 012 023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2 734 219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TURVOLL FOSSLI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Sondre Turvoll Fossli, Flåtankroken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3413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924 533 943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SOFO EIENDOM AS</a:t>
            </a:r>
          </a:p>
        </p:txBody>
      </p:sp>
    </p:spTree>
  </p:cSld>
  <p:clrMapOvr>
    <a:masterClrMapping xmlns:a="http://schemas.openxmlformats.org/drawingml/2006/main"/>
  </p:clrMapOvr>
</p:sld>
</file>