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bf5125468940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4940af0baf47b4"/>
  </p:sldMasterIdLst>
  <p:sldIdLst>
    <p:sldId xmlns:r="http://schemas.openxmlformats.org/officeDocument/2006/relationships" id="256" r:id="R6d948289bf004508"/>
    <p:sldId xmlns:r="http://schemas.openxmlformats.org/officeDocument/2006/relationships" id="257" r:id="Ref830ec972d84406"/>
    <p:sldId xmlns:r="http://schemas.openxmlformats.org/officeDocument/2006/relationships" id="258" r:id="R75ab040b458746d6"/>
    <p:sldId xmlns:r="http://schemas.openxmlformats.org/officeDocument/2006/relationships" id="259" r:id="R6c4436f21f08468b"/>
    <p:sldId xmlns:r="http://schemas.openxmlformats.org/officeDocument/2006/relationships" id="260" r:id="R84e1aebf2fc54bb4"/>
    <p:sldId xmlns:r="http://schemas.openxmlformats.org/officeDocument/2006/relationships" id="261" r:id="R41cf0388a7da49f2"/>
    <p:sldId xmlns:r="http://schemas.openxmlformats.org/officeDocument/2006/relationships" id="262" r:id="Ra002e8075dd441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940af0baf47b4" /><Relationship Type="http://schemas.openxmlformats.org/officeDocument/2006/relationships/slide" Target="/ppt/slides/slide1.xml" Id="R6d948289bf004508" /><Relationship Type="http://schemas.openxmlformats.org/officeDocument/2006/relationships/slide" Target="/ppt/slides/slide2.xml" Id="Ref830ec972d84406" /><Relationship Type="http://schemas.openxmlformats.org/officeDocument/2006/relationships/slide" Target="/ppt/slides/slide3.xml" Id="R75ab040b458746d6" /><Relationship Type="http://schemas.openxmlformats.org/officeDocument/2006/relationships/slide" Target="/ppt/slides/slide4.xml" Id="R6c4436f21f08468b" /><Relationship Type="http://schemas.openxmlformats.org/officeDocument/2006/relationships/slide" Target="/ppt/slides/slide5.xml" Id="R84e1aebf2fc54bb4" /><Relationship Type="http://schemas.openxmlformats.org/officeDocument/2006/relationships/slide" Target="/ppt/slides/slide6.xml" Id="R41cf0388a7da49f2" /><Relationship Type="http://schemas.openxmlformats.org/officeDocument/2006/relationships/slide" Target="/ppt/slides/slide7.xml" Id="Ra002e8075dd441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0848db7a04f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2cdb90165402a" /><Relationship Type="http://schemas.openxmlformats.org/officeDocument/2006/relationships/theme" Target="/ppt/slideMasters/theme/theme1.xml" Id="Rb8c933b96b5941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62cdb9016540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dc4698d3d4e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07aabfb9143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3689dead04e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6f2836bcd40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31279f61442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3f910973245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a83d3c0ae48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BYRE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431 011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1 532 488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1 538 603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BYRE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Sveene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andreas@proled.no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924 575 921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BYRE HOLDING AS</a:t>
            </a:r>
          </a:p>
        </p:txBody>
      </p:sp>
    </p:spTree>
  </p:cSld>
  <p:clrMapOvr>
    <a:masterClrMapping xmlns:a="http://schemas.openxmlformats.org/drawingml/2006/main"/>
  </p:clrMapOvr>
</p:sld>
</file>