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e18458869740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e5f1d7dedd4fdc"/>
  </p:sldMasterIdLst>
  <p:sldIdLst>
    <p:sldId xmlns:r="http://schemas.openxmlformats.org/officeDocument/2006/relationships" id="256" r:id="R704a9b56c0d5430f"/>
    <p:sldId xmlns:r="http://schemas.openxmlformats.org/officeDocument/2006/relationships" id="257" r:id="R4bb82ccd944f45ac"/>
    <p:sldId xmlns:r="http://schemas.openxmlformats.org/officeDocument/2006/relationships" id="258" r:id="Ra0b2b2d59f7c4723"/>
    <p:sldId xmlns:r="http://schemas.openxmlformats.org/officeDocument/2006/relationships" id="259" r:id="R8835c5d1413a4ccd"/>
    <p:sldId xmlns:r="http://schemas.openxmlformats.org/officeDocument/2006/relationships" id="260" r:id="R9e44649be5da4cce"/>
    <p:sldId xmlns:r="http://schemas.openxmlformats.org/officeDocument/2006/relationships" id="261" r:id="R0802fc57642b4612"/>
    <p:sldId xmlns:r="http://schemas.openxmlformats.org/officeDocument/2006/relationships" id="262" r:id="Rfeb74685729a41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5f1d7dedd4fdc" /><Relationship Type="http://schemas.openxmlformats.org/officeDocument/2006/relationships/slide" Target="/ppt/slides/slide1.xml" Id="R704a9b56c0d5430f" /><Relationship Type="http://schemas.openxmlformats.org/officeDocument/2006/relationships/slide" Target="/ppt/slides/slide2.xml" Id="R4bb82ccd944f45ac" /><Relationship Type="http://schemas.openxmlformats.org/officeDocument/2006/relationships/slide" Target="/ppt/slides/slide3.xml" Id="Ra0b2b2d59f7c4723" /><Relationship Type="http://schemas.openxmlformats.org/officeDocument/2006/relationships/slide" Target="/ppt/slides/slide4.xml" Id="R8835c5d1413a4ccd" /><Relationship Type="http://schemas.openxmlformats.org/officeDocument/2006/relationships/slide" Target="/ppt/slides/slide5.xml" Id="R9e44649be5da4cce" /><Relationship Type="http://schemas.openxmlformats.org/officeDocument/2006/relationships/slide" Target="/ppt/slides/slide6.xml" Id="R0802fc57642b4612" /><Relationship Type="http://schemas.openxmlformats.org/officeDocument/2006/relationships/slide" Target="/ppt/slides/slide7.xml" Id="Rfeb74685729a41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8fdfcce224e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3446054034bf4" /><Relationship Type="http://schemas.openxmlformats.org/officeDocument/2006/relationships/theme" Target="/ppt/slideMasters/theme/theme1.xml" Id="R1bd3c0193de443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03446054034b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d48ec62c04b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7331d8e634e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aace806b846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a65ddba294f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18e5931664b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138caacdb4d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0bb3986154e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DANIEL MADSEN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MADSEN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 MADSEN INVEST AS ble etablert [år] og holder til i Åmot.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MADSEN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MADSEN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MADSEN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MADSEN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MADSEN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Orekrattet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3340 Åmot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924 580 925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MADSEN INVEST AS</a:t>
            </a:r>
          </a:p>
        </p:txBody>
      </p:sp>
    </p:spTree>
  </p:cSld>
  <p:clrMapOvr>
    <a:masterClrMapping xmlns:a="http://schemas.openxmlformats.org/drawingml/2006/main"/>
  </p:clrMapOvr>
</p:sld>
</file>