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b932fd280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8cfd12bc2a4764"/>
  </p:sldMasterIdLst>
  <p:sldIdLst>
    <p:sldId xmlns:r="http://schemas.openxmlformats.org/officeDocument/2006/relationships" id="256" r:id="R1aa8bc1ae72442ac"/>
    <p:sldId xmlns:r="http://schemas.openxmlformats.org/officeDocument/2006/relationships" id="257" r:id="Re64b0497fd044cc5"/>
    <p:sldId xmlns:r="http://schemas.openxmlformats.org/officeDocument/2006/relationships" id="258" r:id="Rdf03ed3fde4e4524"/>
    <p:sldId xmlns:r="http://schemas.openxmlformats.org/officeDocument/2006/relationships" id="259" r:id="R479f1f7605ea4602"/>
    <p:sldId xmlns:r="http://schemas.openxmlformats.org/officeDocument/2006/relationships" id="260" r:id="Rd22e9b4d0d20400c"/>
    <p:sldId xmlns:r="http://schemas.openxmlformats.org/officeDocument/2006/relationships" id="261" r:id="Re2cacffe82db4549"/>
    <p:sldId xmlns:r="http://schemas.openxmlformats.org/officeDocument/2006/relationships" id="262" r:id="R743cf8a758fd46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cfd12bc2a4764" /><Relationship Type="http://schemas.openxmlformats.org/officeDocument/2006/relationships/slide" Target="/ppt/slides/slide1.xml" Id="R1aa8bc1ae72442ac" /><Relationship Type="http://schemas.openxmlformats.org/officeDocument/2006/relationships/slide" Target="/ppt/slides/slide2.xml" Id="Re64b0497fd044cc5" /><Relationship Type="http://schemas.openxmlformats.org/officeDocument/2006/relationships/slide" Target="/ppt/slides/slide3.xml" Id="Rdf03ed3fde4e4524" /><Relationship Type="http://schemas.openxmlformats.org/officeDocument/2006/relationships/slide" Target="/ppt/slides/slide4.xml" Id="R479f1f7605ea4602" /><Relationship Type="http://schemas.openxmlformats.org/officeDocument/2006/relationships/slide" Target="/ppt/slides/slide5.xml" Id="Rd22e9b4d0d20400c" /><Relationship Type="http://schemas.openxmlformats.org/officeDocument/2006/relationships/slide" Target="/ppt/slides/slide6.xml" Id="Re2cacffe82db4549" /><Relationship Type="http://schemas.openxmlformats.org/officeDocument/2006/relationships/slide" Target="/ppt/slides/slide7.xml" Id="R743cf8a758fd46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509064a1641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d0067fd49467c" /><Relationship Type="http://schemas.openxmlformats.org/officeDocument/2006/relationships/theme" Target="/ppt/slideMasters/theme/theme1.xml" Id="R90f40e95ba40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d0067fd49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f14cb88e1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c38f0c729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267680581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c93de7fa8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0240e6f04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37e66770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d82690f0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JENKINSON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LUKE CRESWICK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924 630 639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