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6cc4c4dc5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c8dff770154450"/>
  </p:sldMasterIdLst>
  <p:sldIdLst>
    <p:sldId xmlns:r="http://schemas.openxmlformats.org/officeDocument/2006/relationships" id="256" r:id="R88c1bbdd5d0d4c01"/>
    <p:sldId xmlns:r="http://schemas.openxmlformats.org/officeDocument/2006/relationships" id="257" r:id="R9f7ed788c0044079"/>
    <p:sldId xmlns:r="http://schemas.openxmlformats.org/officeDocument/2006/relationships" id="258" r:id="R26b10513a1e4486b"/>
    <p:sldId xmlns:r="http://schemas.openxmlformats.org/officeDocument/2006/relationships" id="259" r:id="Rafa689101d3e415e"/>
    <p:sldId xmlns:r="http://schemas.openxmlformats.org/officeDocument/2006/relationships" id="260" r:id="Ra7dada43ca594751"/>
    <p:sldId xmlns:r="http://schemas.openxmlformats.org/officeDocument/2006/relationships" id="261" r:id="R10b75a4ef3464da0"/>
    <p:sldId xmlns:r="http://schemas.openxmlformats.org/officeDocument/2006/relationships" id="262" r:id="R66feb1a7711d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c8dff770154450" /><Relationship Type="http://schemas.openxmlformats.org/officeDocument/2006/relationships/slide" Target="/ppt/slides/slide1.xml" Id="R88c1bbdd5d0d4c01" /><Relationship Type="http://schemas.openxmlformats.org/officeDocument/2006/relationships/slide" Target="/ppt/slides/slide2.xml" Id="R9f7ed788c0044079" /><Relationship Type="http://schemas.openxmlformats.org/officeDocument/2006/relationships/slide" Target="/ppt/slides/slide3.xml" Id="R26b10513a1e4486b" /><Relationship Type="http://schemas.openxmlformats.org/officeDocument/2006/relationships/slide" Target="/ppt/slides/slide4.xml" Id="Rafa689101d3e415e" /><Relationship Type="http://schemas.openxmlformats.org/officeDocument/2006/relationships/slide" Target="/ppt/slides/slide5.xml" Id="Ra7dada43ca594751" /><Relationship Type="http://schemas.openxmlformats.org/officeDocument/2006/relationships/slide" Target="/ppt/slides/slide6.xml" Id="R10b75a4ef3464da0" /><Relationship Type="http://schemas.openxmlformats.org/officeDocument/2006/relationships/slide" Target="/ppt/slides/slide7.xml" Id="R66feb1a7711d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c64febccda44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464c82b414c3f" /><Relationship Type="http://schemas.openxmlformats.org/officeDocument/2006/relationships/theme" Target="/ppt/slideMasters/theme/theme1.xml" Id="R22057c0c514749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464c82b414c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d7e9767d04f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bb5b0c6004c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a23312ef649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ce3cf52bb4f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bab4758534f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70656c47d42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f50e806fb41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106 237 706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106 412 075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Troldhaugvegen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924 644 621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