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ce1728291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7a76dc03f84301"/>
  </p:sldMasterIdLst>
  <p:sldIdLst>
    <p:sldId xmlns:r="http://schemas.openxmlformats.org/officeDocument/2006/relationships" id="256" r:id="R6f5ce61db0824f1a"/>
    <p:sldId xmlns:r="http://schemas.openxmlformats.org/officeDocument/2006/relationships" id="257" r:id="R81a280b65cf44722"/>
    <p:sldId xmlns:r="http://schemas.openxmlformats.org/officeDocument/2006/relationships" id="258" r:id="R7d3cee223446482c"/>
    <p:sldId xmlns:r="http://schemas.openxmlformats.org/officeDocument/2006/relationships" id="259" r:id="R789564319fb84d8b"/>
    <p:sldId xmlns:r="http://schemas.openxmlformats.org/officeDocument/2006/relationships" id="260" r:id="R6b184a38fa244360"/>
    <p:sldId xmlns:r="http://schemas.openxmlformats.org/officeDocument/2006/relationships" id="261" r:id="Re45d280702274785"/>
    <p:sldId xmlns:r="http://schemas.openxmlformats.org/officeDocument/2006/relationships" id="262" r:id="Rf3d1ac9227fe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a76dc03f84301" /><Relationship Type="http://schemas.openxmlformats.org/officeDocument/2006/relationships/slide" Target="/ppt/slides/slide1.xml" Id="R6f5ce61db0824f1a" /><Relationship Type="http://schemas.openxmlformats.org/officeDocument/2006/relationships/slide" Target="/ppt/slides/slide2.xml" Id="R81a280b65cf44722" /><Relationship Type="http://schemas.openxmlformats.org/officeDocument/2006/relationships/slide" Target="/ppt/slides/slide3.xml" Id="R7d3cee223446482c" /><Relationship Type="http://schemas.openxmlformats.org/officeDocument/2006/relationships/slide" Target="/ppt/slides/slide4.xml" Id="R789564319fb84d8b" /><Relationship Type="http://schemas.openxmlformats.org/officeDocument/2006/relationships/slide" Target="/ppt/slides/slide5.xml" Id="R6b184a38fa244360" /><Relationship Type="http://schemas.openxmlformats.org/officeDocument/2006/relationships/slide" Target="/ppt/slides/slide6.xml" Id="Re45d280702274785" /><Relationship Type="http://schemas.openxmlformats.org/officeDocument/2006/relationships/slide" Target="/ppt/slides/slide7.xml" Id="Rf3d1ac9227fe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cd8c684d74d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5b8f616cb4037" /><Relationship Type="http://schemas.openxmlformats.org/officeDocument/2006/relationships/theme" Target="/ppt/slideMasters/theme/theme1.xml" Id="R1526dcb4f38445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5b8f616cb40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15c17b24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3901a7b88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b04a103ec4d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f379062d8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8d89ad901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fb3b608bc45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899081a8b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FINNBUAN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FINNBUAN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13 563 076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23 087 226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115 017 168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SKRYME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SVAVA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TRYM EIENDOM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VILI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FINNBUAN AS</a:t>
            </a:r>
          </a:p>
        </p:txBody>
      </p:sp>
    </p:spTree>
  </p:cSld>
  <p:clrMapOvr>
    <a:masterClrMapping xmlns:a="http://schemas.openxmlformats.org/drawingml/2006/main"/>
  </p:clrMapOvr>
</p:sld>
</file>