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8c6987a23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80b48ce264a1e"/>
  </p:sldMasterIdLst>
  <p:sldIdLst>
    <p:sldId xmlns:r="http://schemas.openxmlformats.org/officeDocument/2006/relationships" id="256" r:id="R1a0efcaf49e04fd8"/>
    <p:sldId xmlns:r="http://schemas.openxmlformats.org/officeDocument/2006/relationships" id="257" r:id="Rb21fd52154014f36"/>
    <p:sldId xmlns:r="http://schemas.openxmlformats.org/officeDocument/2006/relationships" id="258" r:id="Re59c1294949444c3"/>
    <p:sldId xmlns:r="http://schemas.openxmlformats.org/officeDocument/2006/relationships" id="259" r:id="Rc539d4b48ba5455d"/>
    <p:sldId xmlns:r="http://schemas.openxmlformats.org/officeDocument/2006/relationships" id="260" r:id="R2c6ea530944d47ba"/>
    <p:sldId xmlns:r="http://schemas.openxmlformats.org/officeDocument/2006/relationships" id="261" r:id="R4a4026b0daf14dc2"/>
    <p:sldId xmlns:r="http://schemas.openxmlformats.org/officeDocument/2006/relationships" id="262" r:id="R1913136503ad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80b48ce264a1e" /><Relationship Type="http://schemas.openxmlformats.org/officeDocument/2006/relationships/slide" Target="/ppt/slides/slide1.xml" Id="R1a0efcaf49e04fd8" /><Relationship Type="http://schemas.openxmlformats.org/officeDocument/2006/relationships/slide" Target="/ppt/slides/slide2.xml" Id="Rb21fd52154014f36" /><Relationship Type="http://schemas.openxmlformats.org/officeDocument/2006/relationships/slide" Target="/ppt/slides/slide3.xml" Id="Re59c1294949444c3" /><Relationship Type="http://schemas.openxmlformats.org/officeDocument/2006/relationships/slide" Target="/ppt/slides/slide4.xml" Id="Rc539d4b48ba5455d" /><Relationship Type="http://schemas.openxmlformats.org/officeDocument/2006/relationships/slide" Target="/ppt/slides/slide5.xml" Id="R2c6ea530944d47ba" /><Relationship Type="http://schemas.openxmlformats.org/officeDocument/2006/relationships/slide" Target="/ppt/slides/slide6.xml" Id="R4a4026b0daf14dc2" /><Relationship Type="http://schemas.openxmlformats.org/officeDocument/2006/relationships/slide" Target="/ppt/slides/slide7.xml" Id="R1913136503ad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057013fb142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c6379668e48bf" /><Relationship Type="http://schemas.openxmlformats.org/officeDocument/2006/relationships/theme" Target="/ppt/slideMasters/theme/theme1.xml" Id="Rca461fbd5443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c6379668e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91d898e4a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24e21795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695af22bc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0f1d24cf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30d5b11de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6511381fc47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34190f12c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