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1a7dffe64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204c620744bd2"/>
  </p:sldMasterIdLst>
  <p:sldIdLst>
    <p:sldId xmlns:r="http://schemas.openxmlformats.org/officeDocument/2006/relationships" id="256" r:id="R9355c70a51a040a3"/>
    <p:sldId xmlns:r="http://schemas.openxmlformats.org/officeDocument/2006/relationships" id="257" r:id="Ra000816ecdee4d34"/>
    <p:sldId xmlns:r="http://schemas.openxmlformats.org/officeDocument/2006/relationships" id="258" r:id="Rfb44b556ca734124"/>
    <p:sldId xmlns:r="http://schemas.openxmlformats.org/officeDocument/2006/relationships" id="259" r:id="R7c64553f74ba4b30"/>
    <p:sldId xmlns:r="http://schemas.openxmlformats.org/officeDocument/2006/relationships" id="260" r:id="R4d59145d6ef3467a"/>
    <p:sldId xmlns:r="http://schemas.openxmlformats.org/officeDocument/2006/relationships" id="261" r:id="Rc96998c43b8a4f15"/>
    <p:sldId xmlns:r="http://schemas.openxmlformats.org/officeDocument/2006/relationships" id="262" r:id="R1af206834377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204c620744bd2" /><Relationship Type="http://schemas.openxmlformats.org/officeDocument/2006/relationships/slide" Target="/ppt/slides/slide1.xml" Id="R9355c70a51a040a3" /><Relationship Type="http://schemas.openxmlformats.org/officeDocument/2006/relationships/slide" Target="/ppt/slides/slide2.xml" Id="Ra000816ecdee4d34" /><Relationship Type="http://schemas.openxmlformats.org/officeDocument/2006/relationships/slide" Target="/ppt/slides/slide3.xml" Id="Rfb44b556ca734124" /><Relationship Type="http://schemas.openxmlformats.org/officeDocument/2006/relationships/slide" Target="/ppt/slides/slide4.xml" Id="R7c64553f74ba4b30" /><Relationship Type="http://schemas.openxmlformats.org/officeDocument/2006/relationships/slide" Target="/ppt/slides/slide5.xml" Id="R4d59145d6ef3467a" /><Relationship Type="http://schemas.openxmlformats.org/officeDocument/2006/relationships/slide" Target="/ppt/slides/slide6.xml" Id="Rc96998c43b8a4f15" /><Relationship Type="http://schemas.openxmlformats.org/officeDocument/2006/relationships/slide" Target="/ppt/slides/slide7.xml" Id="R1af206834377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5f35a2250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25fdd14e44e5" /><Relationship Type="http://schemas.openxmlformats.org/officeDocument/2006/relationships/theme" Target="/ppt/slideMasters/theme/theme1.xml" Id="R03b8caeba658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825fdd14e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681b4c18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22c61a21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21f5848c43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5fa78edb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e30556c6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f39a3423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3a04800e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CNJENSSEN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CNJENSSEN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7 287 588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CAROLINE NERLIEN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Caroline Nerlien, Smedbergveien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CNJENSSEN AS</a:t>
            </a:r>
          </a:p>
        </p:txBody>
      </p:sp>
    </p:spTree>
  </p:cSld>
  <p:clrMapOvr>
    <a:masterClrMapping xmlns:a="http://schemas.openxmlformats.org/drawingml/2006/main"/>
  </p:clrMapOvr>
</p:sld>
</file>