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8259f5a02347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663227eac743a4"/>
  </p:sldMasterIdLst>
  <p:sldIdLst>
    <p:sldId xmlns:r="http://schemas.openxmlformats.org/officeDocument/2006/relationships" id="256" r:id="R2a4bc670a1d644da"/>
    <p:sldId xmlns:r="http://schemas.openxmlformats.org/officeDocument/2006/relationships" id="257" r:id="Rd961ac9f3e024145"/>
    <p:sldId xmlns:r="http://schemas.openxmlformats.org/officeDocument/2006/relationships" id="258" r:id="R2cd48ad84d0647ce"/>
    <p:sldId xmlns:r="http://schemas.openxmlformats.org/officeDocument/2006/relationships" id="259" r:id="R8fb6b08ec34d4ae2"/>
    <p:sldId xmlns:r="http://schemas.openxmlformats.org/officeDocument/2006/relationships" id="260" r:id="R10e158bdeb0647b6"/>
    <p:sldId xmlns:r="http://schemas.openxmlformats.org/officeDocument/2006/relationships" id="261" r:id="R4b9483a980dc40b1"/>
    <p:sldId xmlns:r="http://schemas.openxmlformats.org/officeDocument/2006/relationships" id="262" r:id="Ra8e75aff8ec842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63227eac743a4" /><Relationship Type="http://schemas.openxmlformats.org/officeDocument/2006/relationships/slide" Target="/ppt/slides/slide1.xml" Id="R2a4bc670a1d644da" /><Relationship Type="http://schemas.openxmlformats.org/officeDocument/2006/relationships/slide" Target="/ppt/slides/slide2.xml" Id="Rd961ac9f3e024145" /><Relationship Type="http://schemas.openxmlformats.org/officeDocument/2006/relationships/slide" Target="/ppt/slides/slide3.xml" Id="R2cd48ad84d0647ce" /><Relationship Type="http://schemas.openxmlformats.org/officeDocument/2006/relationships/slide" Target="/ppt/slides/slide4.xml" Id="R8fb6b08ec34d4ae2" /><Relationship Type="http://schemas.openxmlformats.org/officeDocument/2006/relationships/slide" Target="/ppt/slides/slide5.xml" Id="R10e158bdeb0647b6" /><Relationship Type="http://schemas.openxmlformats.org/officeDocument/2006/relationships/slide" Target="/ppt/slides/slide6.xml" Id="R4b9483a980dc40b1" /><Relationship Type="http://schemas.openxmlformats.org/officeDocument/2006/relationships/slide" Target="/ppt/slides/slide7.xml" Id="Ra8e75aff8ec842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cddcd6ce742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1e3b95b324c49" /><Relationship Type="http://schemas.openxmlformats.org/officeDocument/2006/relationships/theme" Target="/ppt/slideMasters/theme/theme1.xml" Id="R04ada30dd374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91e3b95b32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5546ebd5449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a96cf210143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6ef63467245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93d361e6147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a940372d242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e066532e144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7000b6d624b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LUNO HPJ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LUNO HPJ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3 656 142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2 406 098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6 156 098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CRISTER JENSSEN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HAUG JENSSEN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JENSSEN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Ulstadvegen 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 HPJ AS</a:t>
            </a:r>
          </a:p>
        </p:txBody>
      </p:sp>
    </p:spTree>
  </p:cSld>
  <p:clrMapOvr>
    <a:masterClrMapping xmlns:a="http://schemas.openxmlformats.org/drawingml/2006/main"/>
  </p:clrMapOvr>
</p:sld>
</file>