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d8af46739647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638d2c8ae94a56"/>
  </p:sldMasterIdLst>
  <p:sldIdLst>
    <p:sldId xmlns:r="http://schemas.openxmlformats.org/officeDocument/2006/relationships" id="256" r:id="R313b71229dd3423b"/>
    <p:sldId xmlns:r="http://schemas.openxmlformats.org/officeDocument/2006/relationships" id="257" r:id="R9b23f6ec46644489"/>
    <p:sldId xmlns:r="http://schemas.openxmlformats.org/officeDocument/2006/relationships" id="258" r:id="R0711a4c101bb435e"/>
    <p:sldId xmlns:r="http://schemas.openxmlformats.org/officeDocument/2006/relationships" id="259" r:id="R6bad3547cb4b4e85"/>
    <p:sldId xmlns:r="http://schemas.openxmlformats.org/officeDocument/2006/relationships" id="260" r:id="R37b9963a08534d63"/>
    <p:sldId xmlns:r="http://schemas.openxmlformats.org/officeDocument/2006/relationships" id="261" r:id="R2f39be9738d34d31"/>
    <p:sldId xmlns:r="http://schemas.openxmlformats.org/officeDocument/2006/relationships" id="262" r:id="Rfeac4c06394e4c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638d2c8ae94a56" /><Relationship Type="http://schemas.openxmlformats.org/officeDocument/2006/relationships/slide" Target="/ppt/slides/slide1.xml" Id="R313b71229dd3423b" /><Relationship Type="http://schemas.openxmlformats.org/officeDocument/2006/relationships/slide" Target="/ppt/slides/slide2.xml" Id="R9b23f6ec46644489" /><Relationship Type="http://schemas.openxmlformats.org/officeDocument/2006/relationships/slide" Target="/ppt/slides/slide3.xml" Id="R0711a4c101bb435e" /><Relationship Type="http://schemas.openxmlformats.org/officeDocument/2006/relationships/slide" Target="/ppt/slides/slide4.xml" Id="R6bad3547cb4b4e85" /><Relationship Type="http://schemas.openxmlformats.org/officeDocument/2006/relationships/slide" Target="/ppt/slides/slide5.xml" Id="R37b9963a08534d63" /><Relationship Type="http://schemas.openxmlformats.org/officeDocument/2006/relationships/slide" Target="/ppt/slides/slide6.xml" Id="R2f39be9738d34d31" /><Relationship Type="http://schemas.openxmlformats.org/officeDocument/2006/relationships/slide" Target="/ppt/slides/slide7.xml" Id="Rfeac4c06394e4c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021bda3ae4b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cb9441b224f93" /><Relationship Type="http://schemas.openxmlformats.org/officeDocument/2006/relationships/theme" Target="/ppt/slideMasters/theme/theme1.xml" Id="Rf432fe1b0fcf45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2cb9441b224f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fe373239741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c0f01f25246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93139b34941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44d4963274d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175d4c49145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5bffd71054d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72b931d2343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LEGATUS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LEGATUS HOLDING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4 438 674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23 638 548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29 990 578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ROMAN ERIC MISJE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Lyderhornsveien 353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5171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924 822 821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