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3459e6a1444b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0cd0125902446d"/>
  </p:sldMasterIdLst>
  <p:sldIdLst>
    <p:sldId xmlns:r="http://schemas.openxmlformats.org/officeDocument/2006/relationships" id="256" r:id="R38801d78ff074b15"/>
    <p:sldId xmlns:r="http://schemas.openxmlformats.org/officeDocument/2006/relationships" id="257" r:id="Ra49eeeddb9cf4e4f"/>
    <p:sldId xmlns:r="http://schemas.openxmlformats.org/officeDocument/2006/relationships" id="258" r:id="R2aba66b0928445ae"/>
    <p:sldId xmlns:r="http://schemas.openxmlformats.org/officeDocument/2006/relationships" id="259" r:id="Rae474b3563f941fd"/>
    <p:sldId xmlns:r="http://schemas.openxmlformats.org/officeDocument/2006/relationships" id="260" r:id="R6d446d4a83914c2f"/>
    <p:sldId xmlns:r="http://schemas.openxmlformats.org/officeDocument/2006/relationships" id="261" r:id="Ra809d2f712c546d4"/>
    <p:sldId xmlns:r="http://schemas.openxmlformats.org/officeDocument/2006/relationships" id="262" r:id="R382a3bdc88f44c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cd0125902446d" /><Relationship Type="http://schemas.openxmlformats.org/officeDocument/2006/relationships/slide" Target="/ppt/slides/slide1.xml" Id="R38801d78ff074b15" /><Relationship Type="http://schemas.openxmlformats.org/officeDocument/2006/relationships/slide" Target="/ppt/slides/slide2.xml" Id="Ra49eeeddb9cf4e4f" /><Relationship Type="http://schemas.openxmlformats.org/officeDocument/2006/relationships/slide" Target="/ppt/slides/slide3.xml" Id="R2aba66b0928445ae" /><Relationship Type="http://schemas.openxmlformats.org/officeDocument/2006/relationships/slide" Target="/ppt/slides/slide4.xml" Id="Rae474b3563f941fd" /><Relationship Type="http://schemas.openxmlformats.org/officeDocument/2006/relationships/slide" Target="/ppt/slides/slide5.xml" Id="R6d446d4a83914c2f" /><Relationship Type="http://schemas.openxmlformats.org/officeDocument/2006/relationships/slide" Target="/ppt/slides/slide6.xml" Id="Ra809d2f712c546d4" /><Relationship Type="http://schemas.openxmlformats.org/officeDocument/2006/relationships/slide" Target="/ppt/slides/slide7.xml" Id="R382a3bdc88f44c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afc717b624c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0e5fde5b3457b" /><Relationship Type="http://schemas.openxmlformats.org/officeDocument/2006/relationships/theme" Target="/ppt/slideMasters/theme/theme1.xml" Id="R37fd4f801c90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70e5fde5b345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41a455aef47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71cfc425c45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ab558dc4344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338846796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7ce86054e43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39a16a9304e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1f1ff748f49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MASKIN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10 306 726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−454 845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4 336 019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6 334 004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LARS GJERVAN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Hølondvegen 321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