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d40d6aa6a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9756f72834c31"/>
  </p:sldMasterIdLst>
  <p:sldIdLst>
    <p:sldId xmlns:r="http://schemas.openxmlformats.org/officeDocument/2006/relationships" id="256" r:id="Ra13f452e40104843"/>
    <p:sldId xmlns:r="http://schemas.openxmlformats.org/officeDocument/2006/relationships" id="257" r:id="R5e8cc6f4f6464e6f"/>
    <p:sldId xmlns:r="http://schemas.openxmlformats.org/officeDocument/2006/relationships" id="258" r:id="R0b818dd007b54b25"/>
    <p:sldId xmlns:r="http://schemas.openxmlformats.org/officeDocument/2006/relationships" id="259" r:id="Rafb9cce7f7324535"/>
    <p:sldId xmlns:r="http://schemas.openxmlformats.org/officeDocument/2006/relationships" id="260" r:id="Rd9285f9c77924d44"/>
    <p:sldId xmlns:r="http://schemas.openxmlformats.org/officeDocument/2006/relationships" id="261" r:id="R1a333932c0954fb5"/>
    <p:sldId xmlns:r="http://schemas.openxmlformats.org/officeDocument/2006/relationships" id="262" r:id="R7bedcbd56249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9756f72834c31" /><Relationship Type="http://schemas.openxmlformats.org/officeDocument/2006/relationships/slide" Target="/ppt/slides/slide1.xml" Id="Ra13f452e40104843" /><Relationship Type="http://schemas.openxmlformats.org/officeDocument/2006/relationships/slide" Target="/ppt/slides/slide2.xml" Id="R5e8cc6f4f6464e6f" /><Relationship Type="http://schemas.openxmlformats.org/officeDocument/2006/relationships/slide" Target="/ppt/slides/slide3.xml" Id="R0b818dd007b54b25" /><Relationship Type="http://schemas.openxmlformats.org/officeDocument/2006/relationships/slide" Target="/ppt/slides/slide4.xml" Id="Rafb9cce7f7324535" /><Relationship Type="http://schemas.openxmlformats.org/officeDocument/2006/relationships/slide" Target="/ppt/slides/slide5.xml" Id="Rd9285f9c77924d44" /><Relationship Type="http://schemas.openxmlformats.org/officeDocument/2006/relationships/slide" Target="/ppt/slides/slide6.xml" Id="R1a333932c0954fb5" /><Relationship Type="http://schemas.openxmlformats.org/officeDocument/2006/relationships/slide" Target="/ppt/slides/slide7.xml" Id="R7bedcbd56249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d27932550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eb6ded9f4288" /><Relationship Type="http://schemas.openxmlformats.org/officeDocument/2006/relationships/theme" Target="/ppt/slideMasters/theme/theme1.xml" Id="Rf3c21c71d7d8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aeb6ded9f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ed728a0d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cbe3102dc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eaee38f6a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c99f1accb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3d54230e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3ffa93ab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0b2d1e3c7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NOMIS AS ble etablert [år] og holder til i Bø I Vesterålen.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4 765 354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Simon Pedersen, Bøveien 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8470 Bø I Vesterålen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