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b388a9e49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1b4cc188449e3"/>
  </p:sldMasterIdLst>
  <p:sldIdLst>
    <p:sldId xmlns:r="http://schemas.openxmlformats.org/officeDocument/2006/relationships" id="256" r:id="Raaab6f5b37a048b5"/>
    <p:sldId xmlns:r="http://schemas.openxmlformats.org/officeDocument/2006/relationships" id="257" r:id="Racd73bb912ea4b35"/>
    <p:sldId xmlns:r="http://schemas.openxmlformats.org/officeDocument/2006/relationships" id="258" r:id="Ra62aaacfa34441c3"/>
    <p:sldId xmlns:r="http://schemas.openxmlformats.org/officeDocument/2006/relationships" id="259" r:id="Rc15e152a39bc432e"/>
    <p:sldId xmlns:r="http://schemas.openxmlformats.org/officeDocument/2006/relationships" id="260" r:id="R50fab84459b24856"/>
    <p:sldId xmlns:r="http://schemas.openxmlformats.org/officeDocument/2006/relationships" id="261" r:id="R811e0aa9ac5847bf"/>
    <p:sldId xmlns:r="http://schemas.openxmlformats.org/officeDocument/2006/relationships" id="262" r:id="Rdf4b259e66c5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1b4cc188449e3" /><Relationship Type="http://schemas.openxmlformats.org/officeDocument/2006/relationships/slide" Target="/ppt/slides/slide1.xml" Id="Raaab6f5b37a048b5" /><Relationship Type="http://schemas.openxmlformats.org/officeDocument/2006/relationships/slide" Target="/ppt/slides/slide2.xml" Id="Racd73bb912ea4b35" /><Relationship Type="http://schemas.openxmlformats.org/officeDocument/2006/relationships/slide" Target="/ppt/slides/slide3.xml" Id="Ra62aaacfa34441c3" /><Relationship Type="http://schemas.openxmlformats.org/officeDocument/2006/relationships/slide" Target="/ppt/slides/slide4.xml" Id="Rc15e152a39bc432e" /><Relationship Type="http://schemas.openxmlformats.org/officeDocument/2006/relationships/slide" Target="/ppt/slides/slide5.xml" Id="R50fab84459b24856" /><Relationship Type="http://schemas.openxmlformats.org/officeDocument/2006/relationships/slide" Target="/ppt/slides/slide6.xml" Id="R811e0aa9ac5847bf" /><Relationship Type="http://schemas.openxmlformats.org/officeDocument/2006/relationships/slide" Target="/ppt/slides/slide7.xml" Id="Rdf4b259e66c5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8f8429be1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bef0022234b29" /><Relationship Type="http://schemas.openxmlformats.org/officeDocument/2006/relationships/theme" Target="/ppt/slideMasters/theme/theme1.xml" Id="R824a16387e3e41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fbef002223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9b50cd450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c698231aa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cd8afac7a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0aee26c9d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c263ec25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1a3b145a4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5e0f59c5f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HOLDINGS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924 911 549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 HOLDINGS AS</a:t>
            </a:r>
          </a:p>
        </p:txBody>
      </p:sp>
    </p:spTree>
  </p:cSld>
  <p:clrMapOvr>
    <a:masterClrMapping xmlns:a="http://schemas.openxmlformats.org/drawingml/2006/main"/>
  </p:clrMapOvr>
</p:sld>
</file>